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8" r:id="rId3"/>
    <p:sldId id="257" r:id="rId4"/>
    <p:sldId id="259" r:id="rId5"/>
    <p:sldId id="265" r:id="rId6"/>
    <p:sldId id="264" r:id="rId7"/>
    <p:sldId id="260" r:id="rId8"/>
    <p:sldId id="261" r:id="rId9"/>
    <p:sldId id="262" r:id="rId10"/>
    <p:sldId id="263" r:id="rId1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2A85E5D-6A3D-4DCF-B1B7-000D55D84EA9}" v="9" dt="2024-06-05T01:40:22.285"/>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025" autoAdjust="0"/>
    <p:restoredTop sz="94660"/>
  </p:normalViewPr>
  <p:slideViewPr>
    <p:cSldViewPr snapToGrid="0">
      <p:cViewPr varScale="1">
        <p:scale>
          <a:sx n="96" d="100"/>
          <a:sy n="96" d="100"/>
        </p:scale>
        <p:origin x="60" y="5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17" Type="http://schemas.microsoft.com/office/2015/10/relationships/revisionInfo" Target="revisionInfo.xml"/><Relationship Id="rId2" Type="http://schemas.openxmlformats.org/officeDocument/2006/relationships/slide" Target="slides/slide1.xml"/><Relationship Id="rId16"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精彦 松尾" userId="079f92e83afe574c" providerId="LiveId" clId="{59FCDAF8-0672-4CCB-8722-3DF5AD92B310}"/>
    <pc:docChg chg="undo custSel addSld modSld">
      <pc:chgData name="精彦 松尾" userId="079f92e83afe574c" providerId="LiveId" clId="{59FCDAF8-0672-4CCB-8722-3DF5AD92B310}" dt="2023-12-18T08:24:52.470" v="3657" actId="20577"/>
      <pc:docMkLst>
        <pc:docMk/>
      </pc:docMkLst>
      <pc:sldChg chg="modSp mod">
        <pc:chgData name="精彦 松尾" userId="079f92e83afe574c" providerId="LiveId" clId="{59FCDAF8-0672-4CCB-8722-3DF5AD92B310}" dt="2023-12-18T08:24:52.470" v="3657" actId="20577"/>
        <pc:sldMkLst>
          <pc:docMk/>
          <pc:sldMk cId="2555681684" sldId="258"/>
        </pc:sldMkLst>
        <pc:spChg chg="mod">
          <ac:chgData name="精彦 松尾" userId="079f92e83afe574c" providerId="LiveId" clId="{59FCDAF8-0672-4CCB-8722-3DF5AD92B310}" dt="2023-12-18T08:24:52.470" v="3657" actId="20577"/>
          <ac:spMkLst>
            <pc:docMk/>
            <pc:sldMk cId="2555681684" sldId="258"/>
            <ac:spMk id="3" creationId="{FB3733B9-80F7-98CE-63EC-5B9FF2131EB5}"/>
          </ac:spMkLst>
        </pc:spChg>
      </pc:sldChg>
      <pc:sldChg chg="modSp mod">
        <pc:chgData name="精彦 松尾" userId="079f92e83afe574c" providerId="LiveId" clId="{59FCDAF8-0672-4CCB-8722-3DF5AD92B310}" dt="2023-12-18T07:18:55.766" v="71" actId="20577"/>
        <pc:sldMkLst>
          <pc:docMk/>
          <pc:sldMk cId="2968324196" sldId="259"/>
        </pc:sldMkLst>
        <pc:spChg chg="mod">
          <ac:chgData name="精彦 松尾" userId="079f92e83afe574c" providerId="LiveId" clId="{59FCDAF8-0672-4CCB-8722-3DF5AD92B310}" dt="2023-12-18T07:18:55.766" v="71" actId="20577"/>
          <ac:spMkLst>
            <pc:docMk/>
            <pc:sldMk cId="2968324196" sldId="259"/>
            <ac:spMk id="3" creationId="{20B66948-F441-9DE2-04D9-C0767817AA74}"/>
          </ac:spMkLst>
        </pc:spChg>
      </pc:sldChg>
      <pc:sldChg chg="modSp new mod">
        <pc:chgData name="精彦 松尾" userId="079f92e83afe574c" providerId="LiveId" clId="{59FCDAF8-0672-4CCB-8722-3DF5AD92B310}" dt="2023-12-18T07:27:02.141" v="731" actId="20577"/>
        <pc:sldMkLst>
          <pc:docMk/>
          <pc:sldMk cId="2404719244" sldId="260"/>
        </pc:sldMkLst>
        <pc:spChg chg="mod">
          <ac:chgData name="精彦 松尾" userId="079f92e83afe574c" providerId="LiveId" clId="{59FCDAF8-0672-4CCB-8722-3DF5AD92B310}" dt="2023-12-18T07:20:12.548" v="100" actId="20577"/>
          <ac:spMkLst>
            <pc:docMk/>
            <pc:sldMk cId="2404719244" sldId="260"/>
            <ac:spMk id="2" creationId="{60103567-BA01-9232-67CE-FCF2CA9B1B7B}"/>
          </ac:spMkLst>
        </pc:spChg>
        <pc:spChg chg="mod">
          <ac:chgData name="精彦 松尾" userId="079f92e83afe574c" providerId="LiveId" clId="{59FCDAF8-0672-4CCB-8722-3DF5AD92B310}" dt="2023-12-18T07:27:02.141" v="731" actId="20577"/>
          <ac:spMkLst>
            <pc:docMk/>
            <pc:sldMk cId="2404719244" sldId="260"/>
            <ac:spMk id="3" creationId="{BFC74695-4634-52F0-B728-D9D85B4B7758}"/>
          </ac:spMkLst>
        </pc:spChg>
      </pc:sldChg>
      <pc:sldChg chg="modSp new mod">
        <pc:chgData name="精彦 松尾" userId="079f92e83afe574c" providerId="LiveId" clId="{59FCDAF8-0672-4CCB-8722-3DF5AD92B310}" dt="2023-12-18T07:32:50.816" v="1329" actId="20577"/>
        <pc:sldMkLst>
          <pc:docMk/>
          <pc:sldMk cId="3133881473" sldId="261"/>
        </pc:sldMkLst>
        <pc:spChg chg="mod">
          <ac:chgData name="精彦 松尾" userId="079f92e83afe574c" providerId="LiveId" clId="{59FCDAF8-0672-4CCB-8722-3DF5AD92B310}" dt="2023-12-18T07:27:44.723" v="759" actId="20577"/>
          <ac:spMkLst>
            <pc:docMk/>
            <pc:sldMk cId="3133881473" sldId="261"/>
            <ac:spMk id="2" creationId="{364E0506-D19A-ADAC-6782-84DC2CF4C0E7}"/>
          </ac:spMkLst>
        </pc:spChg>
        <pc:spChg chg="mod">
          <ac:chgData name="精彦 松尾" userId="079f92e83afe574c" providerId="LiveId" clId="{59FCDAF8-0672-4CCB-8722-3DF5AD92B310}" dt="2023-12-18T07:32:50.816" v="1329" actId="20577"/>
          <ac:spMkLst>
            <pc:docMk/>
            <pc:sldMk cId="3133881473" sldId="261"/>
            <ac:spMk id="3" creationId="{1070FC5B-696B-D492-42BC-81E09BC2F1FE}"/>
          </ac:spMkLst>
        </pc:spChg>
      </pc:sldChg>
      <pc:sldChg chg="modSp new mod">
        <pc:chgData name="精彦 松尾" userId="079f92e83afe574c" providerId="LiveId" clId="{59FCDAF8-0672-4CCB-8722-3DF5AD92B310}" dt="2023-12-18T07:46:15.201" v="1899" actId="20577"/>
        <pc:sldMkLst>
          <pc:docMk/>
          <pc:sldMk cId="4149044607" sldId="262"/>
        </pc:sldMkLst>
        <pc:spChg chg="mod">
          <ac:chgData name="精彦 松尾" userId="079f92e83afe574c" providerId="LiveId" clId="{59FCDAF8-0672-4CCB-8722-3DF5AD92B310}" dt="2023-12-18T07:46:15.201" v="1899" actId="20577"/>
          <ac:spMkLst>
            <pc:docMk/>
            <pc:sldMk cId="4149044607" sldId="262"/>
            <ac:spMk id="2" creationId="{3F7C7C51-3563-3291-52D1-0017D2EE2DB7}"/>
          </ac:spMkLst>
        </pc:spChg>
        <pc:spChg chg="mod">
          <ac:chgData name="精彦 松尾" userId="079f92e83afe574c" providerId="LiveId" clId="{59FCDAF8-0672-4CCB-8722-3DF5AD92B310}" dt="2023-12-18T07:46:01.866" v="1894" actId="6549"/>
          <ac:spMkLst>
            <pc:docMk/>
            <pc:sldMk cId="4149044607" sldId="262"/>
            <ac:spMk id="3" creationId="{7E67FABB-0003-3EC8-3813-5C34C03A0AD0}"/>
          </ac:spMkLst>
        </pc:spChg>
      </pc:sldChg>
      <pc:sldChg chg="modSp new mod">
        <pc:chgData name="精彦 松尾" userId="079f92e83afe574c" providerId="LiveId" clId="{59FCDAF8-0672-4CCB-8722-3DF5AD92B310}" dt="2023-12-18T08:00:26.500" v="3183" actId="20577"/>
        <pc:sldMkLst>
          <pc:docMk/>
          <pc:sldMk cId="3714309780" sldId="263"/>
        </pc:sldMkLst>
        <pc:spChg chg="mod">
          <ac:chgData name="精彦 松尾" userId="079f92e83afe574c" providerId="LiveId" clId="{59FCDAF8-0672-4CCB-8722-3DF5AD92B310}" dt="2023-12-18T07:46:43.731" v="1933" actId="20577"/>
          <ac:spMkLst>
            <pc:docMk/>
            <pc:sldMk cId="3714309780" sldId="263"/>
            <ac:spMk id="2" creationId="{54E3AF0D-753E-91EC-16A9-D6B4F92609BE}"/>
          </ac:spMkLst>
        </pc:spChg>
        <pc:spChg chg="mod">
          <ac:chgData name="精彦 松尾" userId="079f92e83afe574c" providerId="LiveId" clId="{59FCDAF8-0672-4CCB-8722-3DF5AD92B310}" dt="2023-12-18T08:00:26.500" v="3183" actId="20577"/>
          <ac:spMkLst>
            <pc:docMk/>
            <pc:sldMk cId="3714309780" sldId="263"/>
            <ac:spMk id="3" creationId="{6A906467-A909-C684-4FCC-C9615E4C1580}"/>
          </ac:spMkLst>
        </pc:spChg>
      </pc:sldChg>
      <pc:sldChg chg="modSp new mod">
        <pc:chgData name="精彦 松尾" userId="079f92e83afe574c" providerId="LiveId" clId="{59FCDAF8-0672-4CCB-8722-3DF5AD92B310}" dt="2023-12-18T07:57:05.093" v="2849" actId="20577"/>
        <pc:sldMkLst>
          <pc:docMk/>
          <pc:sldMk cId="3210287001" sldId="264"/>
        </pc:sldMkLst>
        <pc:spChg chg="mod">
          <ac:chgData name="精彦 松尾" userId="079f92e83afe574c" providerId="LiveId" clId="{59FCDAF8-0672-4CCB-8722-3DF5AD92B310}" dt="2023-12-18T07:51:19.787" v="2231" actId="20577"/>
          <ac:spMkLst>
            <pc:docMk/>
            <pc:sldMk cId="3210287001" sldId="264"/>
            <ac:spMk id="2" creationId="{221F36FB-CD0F-1899-DCE5-584795CBDA59}"/>
          </ac:spMkLst>
        </pc:spChg>
        <pc:spChg chg="mod">
          <ac:chgData name="精彦 松尾" userId="079f92e83afe574c" providerId="LiveId" clId="{59FCDAF8-0672-4CCB-8722-3DF5AD92B310}" dt="2023-12-18T07:57:05.093" v="2849" actId="20577"/>
          <ac:spMkLst>
            <pc:docMk/>
            <pc:sldMk cId="3210287001" sldId="264"/>
            <ac:spMk id="3" creationId="{4F9075C4-864E-6992-D93C-DF35BEA5F901}"/>
          </ac:spMkLst>
        </pc:spChg>
      </pc:sldChg>
      <pc:sldChg chg="addSp delSp modSp new mod">
        <pc:chgData name="精彦 松尾" userId="079f92e83afe574c" providerId="LiveId" clId="{59FCDAF8-0672-4CCB-8722-3DF5AD92B310}" dt="2023-12-18T08:23:08.723" v="3575" actId="14100"/>
        <pc:sldMkLst>
          <pc:docMk/>
          <pc:sldMk cId="1774569049" sldId="265"/>
        </pc:sldMkLst>
        <pc:spChg chg="mod">
          <ac:chgData name="精彦 松尾" userId="079f92e83afe574c" providerId="LiveId" clId="{59FCDAF8-0672-4CCB-8722-3DF5AD92B310}" dt="2023-12-18T08:21:53.356" v="3568" actId="20577"/>
          <ac:spMkLst>
            <pc:docMk/>
            <pc:sldMk cId="1774569049" sldId="265"/>
            <ac:spMk id="2" creationId="{0A9FB6F0-755F-B6B1-1F80-145E12B9570F}"/>
          </ac:spMkLst>
        </pc:spChg>
        <pc:spChg chg="del">
          <ac:chgData name="精彦 松尾" userId="079f92e83afe574c" providerId="LiveId" clId="{59FCDAF8-0672-4CCB-8722-3DF5AD92B310}" dt="2023-12-18T08:10:41.777" v="3206" actId="22"/>
          <ac:spMkLst>
            <pc:docMk/>
            <pc:sldMk cId="1774569049" sldId="265"/>
            <ac:spMk id="3" creationId="{ABB68029-11EF-964E-3F81-DEE92784EB97}"/>
          </ac:spMkLst>
        </pc:spChg>
        <pc:spChg chg="add del mod">
          <ac:chgData name="精彦 松尾" userId="079f92e83afe574c" providerId="LiveId" clId="{59FCDAF8-0672-4CCB-8722-3DF5AD92B310}" dt="2023-12-18T08:14:08.951" v="3219"/>
          <ac:spMkLst>
            <pc:docMk/>
            <pc:sldMk cId="1774569049" sldId="265"/>
            <ac:spMk id="8" creationId="{25188455-18D6-2873-A6B0-6AFEFEC55C28}"/>
          </ac:spMkLst>
        </pc:spChg>
        <pc:spChg chg="add mod">
          <ac:chgData name="精彦 松尾" userId="079f92e83afe574c" providerId="LiveId" clId="{59FCDAF8-0672-4CCB-8722-3DF5AD92B310}" dt="2023-12-18T08:22:08.844" v="3569" actId="1076"/>
          <ac:spMkLst>
            <pc:docMk/>
            <pc:sldMk cId="1774569049" sldId="265"/>
            <ac:spMk id="9" creationId="{739CF325-7BFC-F34C-4E0E-90BA7BBABA3A}"/>
          </ac:spMkLst>
        </pc:spChg>
        <pc:spChg chg="add mod">
          <ac:chgData name="精彦 松尾" userId="079f92e83afe574c" providerId="LiveId" clId="{59FCDAF8-0672-4CCB-8722-3DF5AD92B310}" dt="2023-12-18T08:22:08.844" v="3569" actId="1076"/>
          <ac:spMkLst>
            <pc:docMk/>
            <pc:sldMk cId="1774569049" sldId="265"/>
            <ac:spMk id="13" creationId="{450169D6-278C-DBD6-6BFB-682271E19FEF}"/>
          </ac:spMkLst>
        </pc:spChg>
        <pc:spChg chg="add mod">
          <ac:chgData name="精彦 松尾" userId="079f92e83afe574c" providerId="LiveId" clId="{59FCDAF8-0672-4CCB-8722-3DF5AD92B310}" dt="2023-12-18T08:22:08.844" v="3569" actId="1076"/>
          <ac:spMkLst>
            <pc:docMk/>
            <pc:sldMk cId="1774569049" sldId="265"/>
            <ac:spMk id="20" creationId="{B2BC7BA4-08F1-917D-B2EE-6CB81D5A667F}"/>
          </ac:spMkLst>
        </pc:spChg>
        <pc:spChg chg="add mod">
          <ac:chgData name="精彦 松尾" userId="079f92e83afe574c" providerId="LiveId" clId="{59FCDAF8-0672-4CCB-8722-3DF5AD92B310}" dt="2023-12-18T08:22:08.844" v="3569" actId="1076"/>
          <ac:spMkLst>
            <pc:docMk/>
            <pc:sldMk cId="1774569049" sldId="265"/>
            <ac:spMk id="23" creationId="{A4C5A565-CAAB-ADF9-7085-7B8D1B9AE64F}"/>
          </ac:spMkLst>
        </pc:spChg>
        <pc:spChg chg="add del">
          <ac:chgData name="精彦 松尾" userId="079f92e83afe574c" providerId="LiveId" clId="{59FCDAF8-0672-4CCB-8722-3DF5AD92B310}" dt="2023-12-18T08:22:37.519" v="3571" actId="11529"/>
          <ac:spMkLst>
            <pc:docMk/>
            <pc:sldMk cId="1774569049" sldId="265"/>
            <ac:spMk id="25" creationId="{69A948BC-EBA2-4161-80B4-EEC0C92B963C}"/>
          </ac:spMkLst>
        </pc:spChg>
        <pc:spChg chg="add mod">
          <ac:chgData name="精彦 松尾" userId="079f92e83afe574c" providerId="LiveId" clId="{59FCDAF8-0672-4CCB-8722-3DF5AD92B310}" dt="2023-12-18T08:23:02.471" v="3574" actId="207"/>
          <ac:spMkLst>
            <pc:docMk/>
            <pc:sldMk cId="1774569049" sldId="265"/>
            <ac:spMk id="26" creationId="{40B643FE-A0A9-89CE-39F1-EBE56E2017C4}"/>
          </ac:spMkLst>
        </pc:spChg>
        <pc:picChg chg="add mod ord">
          <ac:chgData name="精彦 松尾" userId="079f92e83afe574c" providerId="LiveId" clId="{59FCDAF8-0672-4CCB-8722-3DF5AD92B310}" dt="2023-12-18T08:22:08.844" v="3569" actId="1076"/>
          <ac:picMkLst>
            <pc:docMk/>
            <pc:sldMk cId="1774569049" sldId="265"/>
            <ac:picMk id="5" creationId="{CB7904FC-78CF-5142-34D7-72883F4A2A35}"/>
          </ac:picMkLst>
        </pc:picChg>
        <pc:picChg chg="add mod">
          <ac:chgData name="精彦 松尾" userId="079f92e83afe574c" providerId="LiveId" clId="{59FCDAF8-0672-4CCB-8722-3DF5AD92B310}" dt="2023-12-18T08:22:08.844" v="3569" actId="1076"/>
          <ac:picMkLst>
            <pc:docMk/>
            <pc:sldMk cId="1774569049" sldId="265"/>
            <ac:picMk id="7" creationId="{CDF38185-C54B-6C39-B69D-E301DC44F66B}"/>
          </ac:picMkLst>
        </pc:picChg>
        <pc:cxnChg chg="add mod">
          <ac:chgData name="精彦 松尾" userId="079f92e83afe574c" providerId="LiveId" clId="{59FCDAF8-0672-4CCB-8722-3DF5AD92B310}" dt="2023-12-18T08:22:08.844" v="3569" actId="1076"/>
          <ac:cxnSpMkLst>
            <pc:docMk/>
            <pc:sldMk cId="1774569049" sldId="265"/>
            <ac:cxnSpMk id="11" creationId="{DB96F24C-F591-B01D-27B0-A4C62F7C49D4}"/>
          </ac:cxnSpMkLst>
        </pc:cxnChg>
        <pc:cxnChg chg="add del">
          <ac:chgData name="精彦 松尾" userId="079f92e83afe574c" providerId="LiveId" clId="{59FCDAF8-0672-4CCB-8722-3DF5AD92B310}" dt="2023-12-18T08:17:06.295" v="3307" actId="478"/>
          <ac:cxnSpMkLst>
            <pc:docMk/>
            <pc:sldMk cId="1774569049" sldId="265"/>
            <ac:cxnSpMk id="15" creationId="{D1487E03-DFAF-0E3C-E87D-4B5D80DE9A05}"/>
          </ac:cxnSpMkLst>
        </pc:cxnChg>
        <pc:cxnChg chg="add mod">
          <ac:chgData name="精彦 松尾" userId="079f92e83afe574c" providerId="LiveId" clId="{59FCDAF8-0672-4CCB-8722-3DF5AD92B310}" dt="2023-12-18T08:22:08.844" v="3569" actId="1076"/>
          <ac:cxnSpMkLst>
            <pc:docMk/>
            <pc:sldMk cId="1774569049" sldId="265"/>
            <ac:cxnSpMk id="16" creationId="{DBFE1CF1-FB46-27F7-6E3D-1CB5105546B2}"/>
          </ac:cxnSpMkLst>
        </pc:cxnChg>
        <pc:cxnChg chg="add mod">
          <ac:chgData name="精彦 松尾" userId="079f92e83afe574c" providerId="LiveId" clId="{59FCDAF8-0672-4CCB-8722-3DF5AD92B310}" dt="2023-12-18T08:23:08.723" v="3575" actId="14100"/>
          <ac:cxnSpMkLst>
            <pc:docMk/>
            <pc:sldMk cId="1774569049" sldId="265"/>
            <ac:cxnSpMk id="21" creationId="{4D4C40C7-FC08-DA0B-0F83-BC4BE9DCB5E8}"/>
          </ac:cxnSpMkLst>
        </pc:cxnChg>
      </pc:sldChg>
    </pc:docChg>
  </pc:docChgLst>
  <pc:docChgLst>
    <pc:chgData name="精彦 松尾" userId="079f92e83afe574c" providerId="LiveId" clId="{5EDCCCDB-E331-45AE-9EBF-D7841D6CDFAA}"/>
    <pc:docChg chg="modSld">
      <pc:chgData name="精彦 松尾" userId="079f92e83afe574c" providerId="LiveId" clId="{5EDCCCDB-E331-45AE-9EBF-D7841D6CDFAA}" dt="2023-12-24T03:26:17.109" v="54" actId="20577"/>
      <pc:docMkLst>
        <pc:docMk/>
      </pc:docMkLst>
      <pc:sldChg chg="modSp mod">
        <pc:chgData name="精彦 松尾" userId="079f92e83afe574c" providerId="LiveId" clId="{5EDCCCDB-E331-45AE-9EBF-D7841D6CDFAA}" dt="2023-12-24T03:26:17.109" v="54" actId="20577"/>
        <pc:sldMkLst>
          <pc:docMk/>
          <pc:sldMk cId="3133881473" sldId="261"/>
        </pc:sldMkLst>
        <pc:spChg chg="mod">
          <ac:chgData name="精彦 松尾" userId="079f92e83afe574c" providerId="LiveId" clId="{5EDCCCDB-E331-45AE-9EBF-D7841D6CDFAA}" dt="2023-12-24T03:26:17.109" v="54" actId="20577"/>
          <ac:spMkLst>
            <pc:docMk/>
            <pc:sldMk cId="3133881473" sldId="261"/>
            <ac:spMk id="3" creationId="{1070FC5B-696B-D492-42BC-81E09BC2F1FE}"/>
          </ac:spMkLst>
        </pc:spChg>
      </pc:sldChg>
    </pc:docChg>
  </pc:docChgLst>
  <pc:docChgLst>
    <pc:chgData name="精彦 松尾" userId="079f92e83afe574c" providerId="LiveId" clId="{52A85E5D-6A3D-4DCF-B1B7-000D55D84EA9}"/>
    <pc:docChg chg="modSld">
      <pc:chgData name="精彦 松尾" userId="079f92e83afe574c" providerId="LiveId" clId="{52A85E5D-6A3D-4DCF-B1B7-000D55D84EA9}" dt="2024-06-05T01:40:38.874" v="10" actId="1076"/>
      <pc:docMkLst>
        <pc:docMk/>
      </pc:docMkLst>
      <pc:sldChg chg="modSp mod modAnim">
        <pc:chgData name="精彦 松尾" userId="079f92e83afe574c" providerId="LiveId" clId="{52A85E5D-6A3D-4DCF-B1B7-000D55D84EA9}" dt="2024-06-05T01:40:38.874" v="10" actId="1076"/>
        <pc:sldMkLst>
          <pc:docMk/>
          <pc:sldMk cId="1894150953" sldId="256"/>
        </pc:sldMkLst>
        <pc:spChg chg="mod">
          <ac:chgData name="精彦 松尾" userId="079f92e83afe574c" providerId="LiveId" clId="{52A85E5D-6A3D-4DCF-B1B7-000D55D84EA9}" dt="2024-06-05T01:40:22.285" v="9" actId="20577"/>
          <ac:spMkLst>
            <pc:docMk/>
            <pc:sldMk cId="1894150953" sldId="256"/>
            <ac:spMk id="2" creationId="{06313B6D-A59D-0FFD-ED09-569E53E7D0D6}"/>
          </ac:spMkLst>
        </pc:spChg>
        <pc:spChg chg="mod">
          <ac:chgData name="精彦 松尾" userId="079f92e83afe574c" providerId="LiveId" clId="{52A85E5D-6A3D-4DCF-B1B7-000D55D84EA9}" dt="2024-06-05T01:40:38.874" v="10" actId="1076"/>
          <ac:spMkLst>
            <pc:docMk/>
            <pc:sldMk cId="1894150953" sldId="256"/>
            <ac:spMk id="3" creationId="{F03541ED-F2D3-2EF7-2A8E-79D0F7E08DD8}"/>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33C0629D-26F9-4671-AE5D-2EA682822693}" type="datetimeFigureOut">
              <a:rPr kumimoji="1" lang="ja-JP" altLang="en-US" smtClean="0"/>
              <a:t>2024/6/5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C5AD33D-E515-423E-9542-95F2E0E582D5}" type="slidenum">
              <a:rPr kumimoji="1" lang="ja-JP" altLang="en-US" smtClean="0"/>
              <a:t>‹#›</a:t>
            </a:fld>
            <a:endParaRPr kumimoji="1" lang="ja-JP" altLang="en-US"/>
          </a:p>
        </p:txBody>
      </p:sp>
    </p:spTree>
    <p:extLst>
      <p:ext uri="{BB962C8B-B14F-4D97-AF65-F5344CB8AC3E}">
        <p14:creationId xmlns:p14="http://schemas.microsoft.com/office/powerpoint/2010/main" val="36570611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33C0629D-26F9-4671-AE5D-2EA682822693}" type="datetimeFigureOut">
              <a:rPr kumimoji="1" lang="ja-JP" altLang="en-US" smtClean="0"/>
              <a:t>2024/6/5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C5AD33D-E515-423E-9542-95F2E0E582D5}" type="slidenum">
              <a:rPr kumimoji="1" lang="ja-JP" altLang="en-US" smtClean="0"/>
              <a:t>‹#›</a:t>
            </a:fld>
            <a:endParaRPr kumimoji="1" lang="ja-JP" altLang="en-US"/>
          </a:p>
        </p:txBody>
      </p:sp>
    </p:spTree>
    <p:extLst>
      <p:ext uri="{BB962C8B-B14F-4D97-AF65-F5344CB8AC3E}">
        <p14:creationId xmlns:p14="http://schemas.microsoft.com/office/powerpoint/2010/main" val="22452035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33C0629D-26F9-4671-AE5D-2EA682822693}" type="datetimeFigureOut">
              <a:rPr kumimoji="1" lang="ja-JP" altLang="en-US" smtClean="0"/>
              <a:t>2024/6/5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C5AD33D-E515-423E-9542-95F2E0E582D5}" type="slidenum">
              <a:rPr kumimoji="1" lang="ja-JP" altLang="en-US" smtClean="0"/>
              <a:t>‹#›</a:t>
            </a:fld>
            <a:endParaRPr kumimoji="1" lang="ja-JP" altLang="en-US"/>
          </a:p>
        </p:txBody>
      </p:sp>
    </p:spTree>
    <p:extLst>
      <p:ext uri="{BB962C8B-B14F-4D97-AF65-F5344CB8AC3E}">
        <p14:creationId xmlns:p14="http://schemas.microsoft.com/office/powerpoint/2010/main" val="31013756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33C0629D-26F9-4671-AE5D-2EA682822693}" type="datetimeFigureOut">
              <a:rPr kumimoji="1" lang="ja-JP" altLang="en-US" smtClean="0"/>
              <a:t>2024/6/5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C5AD33D-E515-423E-9542-95F2E0E582D5}" type="slidenum">
              <a:rPr kumimoji="1" lang="ja-JP" altLang="en-US" smtClean="0"/>
              <a:t>‹#›</a:t>
            </a:fld>
            <a:endParaRPr kumimoji="1" lang="ja-JP" altLang="en-US"/>
          </a:p>
        </p:txBody>
      </p:sp>
    </p:spTree>
    <p:extLst>
      <p:ext uri="{BB962C8B-B14F-4D97-AF65-F5344CB8AC3E}">
        <p14:creationId xmlns:p14="http://schemas.microsoft.com/office/powerpoint/2010/main" val="29069866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33C0629D-26F9-4671-AE5D-2EA682822693}" type="datetimeFigureOut">
              <a:rPr kumimoji="1" lang="ja-JP" altLang="en-US" smtClean="0"/>
              <a:t>2024/6/5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C5AD33D-E515-423E-9542-95F2E0E582D5}" type="slidenum">
              <a:rPr kumimoji="1" lang="ja-JP" altLang="en-US" smtClean="0"/>
              <a:t>‹#›</a:t>
            </a:fld>
            <a:endParaRPr kumimoji="1" lang="ja-JP" altLang="en-US"/>
          </a:p>
        </p:txBody>
      </p:sp>
    </p:spTree>
    <p:extLst>
      <p:ext uri="{BB962C8B-B14F-4D97-AF65-F5344CB8AC3E}">
        <p14:creationId xmlns:p14="http://schemas.microsoft.com/office/powerpoint/2010/main" val="7552141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33C0629D-26F9-4671-AE5D-2EA682822693}" type="datetimeFigureOut">
              <a:rPr kumimoji="1" lang="ja-JP" altLang="en-US" smtClean="0"/>
              <a:t>2024/6/5</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CC5AD33D-E515-423E-9542-95F2E0E582D5}" type="slidenum">
              <a:rPr kumimoji="1" lang="ja-JP" altLang="en-US" smtClean="0"/>
              <a:t>‹#›</a:t>
            </a:fld>
            <a:endParaRPr kumimoji="1" lang="ja-JP" altLang="en-US"/>
          </a:p>
        </p:txBody>
      </p:sp>
    </p:spTree>
    <p:extLst>
      <p:ext uri="{BB962C8B-B14F-4D97-AF65-F5344CB8AC3E}">
        <p14:creationId xmlns:p14="http://schemas.microsoft.com/office/powerpoint/2010/main" val="35155621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29842" y="2505075"/>
            <a:ext cx="3868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4629150" y="2505075"/>
            <a:ext cx="3887391"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33C0629D-26F9-4671-AE5D-2EA682822693}" type="datetimeFigureOut">
              <a:rPr kumimoji="1" lang="ja-JP" altLang="en-US" smtClean="0"/>
              <a:t>2024/6/5</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CC5AD33D-E515-423E-9542-95F2E0E582D5}" type="slidenum">
              <a:rPr kumimoji="1" lang="ja-JP" altLang="en-US" smtClean="0"/>
              <a:t>‹#›</a:t>
            </a:fld>
            <a:endParaRPr kumimoji="1" lang="ja-JP" altLang="en-US"/>
          </a:p>
        </p:txBody>
      </p:sp>
    </p:spTree>
    <p:extLst>
      <p:ext uri="{BB962C8B-B14F-4D97-AF65-F5344CB8AC3E}">
        <p14:creationId xmlns:p14="http://schemas.microsoft.com/office/powerpoint/2010/main" val="354257889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33C0629D-26F9-4671-AE5D-2EA682822693}" type="datetimeFigureOut">
              <a:rPr kumimoji="1" lang="ja-JP" altLang="en-US" smtClean="0"/>
              <a:t>2024/6/5</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CC5AD33D-E515-423E-9542-95F2E0E582D5}" type="slidenum">
              <a:rPr kumimoji="1" lang="ja-JP" altLang="en-US" smtClean="0"/>
              <a:t>‹#›</a:t>
            </a:fld>
            <a:endParaRPr kumimoji="1" lang="ja-JP" altLang="en-US"/>
          </a:p>
        </p:txBody>
      </p:sp>
    </p:spTree>
    <p:extLst>
      <p:ext uri="{BB962C8B-B14F-4D97-AF65-F5344CB8AC3E}">
        <p14:creationId xmlns:p14="http://schemas.microsoft.com/office/powerpoint/2010/main" val="24079059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3C0629D-26F9-4671-AE5D-2EA682822693}" type="datetimeFigureOut">
              <a:rPr kumimoji="1" lang="ja-JP" altLang="en-US" smtClean="0"/>
              <a:t>2024/6/5</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CC5AD33D-E515-423E-9542-95F2E0E582D5}" type="slidenum">
              <a:rPr kumimoji="1" lang="ja-JP" altLang="en-US" smtClean="0"/>
              <a:t>‹#›</a:t>
            </a:fld>
            <a:endParaRPr kumimoji="1" lang="ja-JP" altLang="en-US"/>
          </a:p>
        </p:txBody>
      </p:sp>
    </p:spTree>
    <p:extLst>
      <p:ext uri="{BB962C8B-B14F-4D97-AF65-F5344CB8AC3E}">
        <p14:creationId xmlns:p14="http://schemas.microsoft.com/office/powerpoint/2010/main" val="3879172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33C0629D-26F9-4671-AE5D-2EA682822693}" type="datetimeFigureOut">
              <a:rPr kumimoji="1" lang="ja-JP" altLang="en-US" smtClean="0"/>
              <a:t>2024/6/5</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CC5AD33D-E515-423E-9542-95F2E0E582D5}" type="slidenum">
              <a:rPr kumimoji="1" lang="ja-JP" altLang="en-US" smtClean="0"/>
              <a:t>‹#›</a:t>
            </a:fld>
            <a:endParaRPr kumimoji="1" lang="ja-JP" altLang="en-US"/>
          </a:p>
        </p:txBody>
      </p:sp>
    </p:spTree>
    <p:extLst>
      <p:ext uri="{BB962C8B-B14F-4D97-AF65-F5344CB8AC3E}">
        <p14:creationId xmlns:p14="http://schemas.microsoft.com/office/powerpoint/2010/main" val="25419649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33C0629D-26F9-4671-AE5D-2EA682822693}" type="datetimeFigureOut">
              <a:rPr kumimoji="1" lang="ja-JP" altLang="en-US" smtClean="0"/>
              <a:t>2024/6/5</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CC5AD33D-E515-423E-9542-95F2E0E582D5}" type="slidenum">
              <a:rPr kumimoji="1" lang="ja-JP" altLang="en-US" smtClean="0"/>
              <a:t>‹#›</a:t>
            </a:fld>
            <a:endParaRPr kumimoji="1" lang="ja-JP" altLang="en-US"/>
          </a:p>
        </p:txBody>
      </p:sp>
    </p:spTree>
    <p:extLst>
      <p:ext uri="{BB962C8B-B14F-4D97-AF65-F5344CB8AC3E}">
        <p14:creationId xmlns:p14="http://schemas.microsoft.com/office/powerpoint/2010/main" val="353171034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3C0629D-26F9-4671-AE5D-2EA682822693}" type="datetimeFigureOut">
              <a:rPr kumimoji="1" lang="ja-JP" altLang="en-US" smtClean="0"/>
              <a:t>2024/6/5</a:t>
            </a:fld>
            <a:endParaRPr kumimoji="1" lang="ja-JP"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C5AD33D-E515-423E-9542-95F2E0E582D5}" type="slidenum">
              <a:rPr kumimoji="1" lang="ja-JP" altLang="en-US" smtClean="0"/>
              <a:t>‹#›</a:t>
            </a:fld>
            <a:endParaRPr kumimoji="1" lang="ja-JP" altLang="en-US"/>
          </a:p>
        </p:txBody>
      </p:sp>
    </p:spTree>
    <p:extLst>
      <p:ext uri="{BB962C8B-B14F-4D97-AF65-F5344CB8AC3E}">
        <p14:creationId xmlns:p14="http://schemas.microsoft.com/office/powerpoint/2010/main" val="223272898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6313B6D-A59D-0FFD-ED09-569E53E7D0D6}"/>
              </a:ext>
            </a:extLst>
          </p:cNvPr>
          <p:cNvSpPr>
            <a:spLocks noGrp="1"/>
          </p:cNvSpPr>
          <p:nvPr>
            <p:ph type="ctrTitle"/>
          </p:nvPr>
        </p:nvSpPr>
        <p:spPr>
          <a:xfrm>
            <a:off x="362778" y="287476"/>
            <a:ext cx="7772400" cy="2387600"/>
          </a:xfrm>
        </p:spPr>
        <p:txBody>
          <a:bodyPr/>
          <a:lstStyle/>
          <a:p>
            <a:r>
              <a:rPr kumimoji="1" lang="en-US" altLang="ja-JP" dirty="0"/>
              <a:t>Excel </a:t>
            </a:r>
            <a:r>
              <a:rPr kumimoji="1" lang="ja-JP" altLang="en-US" dirty="0"/>
              <a:t>入門１</a:t>
            </a:r>
          </a:p>
        </p:txBody>
      </p:sp>
      <p:sp>
        <p:nvSpPr>
          <p:cNvPr id="3" name="字幕 2">
            <a:extLst>
              <a:ext uri="{FF2B5EF4-FFF2-40B4-BE49-F238E27FC236}">
                <a16:creationId xmlns:a16="http://schemas.microsoft.com/office/drawing/2014/main" id="{F03541ED-F2D3-2EF7-2A8E-79D0F7E08DD8}"/>
              </a:ext>
            </a:extLst>
          </p:cNvPr>
          <p:cNvSpPr>
            <a:spLocks noGrp="1"/>
          </p:cNvSpPr>
          <p:nvPr>
            <p:ph type="subTitle" idx="1"/>
          </p:nvPr>
        </p:nvSpPr>
        <p:spPr>
          <a:xfrm>
            <a:off x="1143000" y="3065324"/>
            <a:ext cx="6858000" cy="2716987"/>
          </a:xfrm>
        </p:spPr>
        <p:txBody>
          <a:bodyPr>
            <a:normAutofit lnSpcReduction="10000"/>
          </a:bodyPr>
          <a:lstStyle/>
          <a:p>
            <a:pPr algn="l"/>
            <a:r>
              <a:rPr kumimoji="1" lang="ja-JP" altLang="en-US" dirty="0"/>
              <a:t>統計学を学ぶには、数学と</a:t>
            </a:r>
            <a:r>
              <a:rPr kumimoji="1" lang="en-US" altLang="ja-JP" dirty="0"/>
              <a:t>Excel</a:t>
            </a:r>
            <a:r>
              <a:rPr kumimoji="1" lang="ja-JP" altLang="en-US" dirty="0"/>
              <a:t>が出来れば完璧です。しかし、統計学で使う数学は、高校で学んだ数学とは少し性質が違います。</a:t>
            </a:r>
            <a:endParaRPr kumimoji="1" lang="en-US" altLang="ja-JP" dirty="0"/>
          </a:p>
          <a:p>
            <a:pPr algn="l"/>
            <a:r>
              <a:rPr kumimoji="1" lang="ja-JP" altLang="en-US" dirty="0"/>
              <a:t>　そこで、</a:t>
            </a:r>
            <a:r>
              <a:rPr lang="en-US" altLang="ja-JP" dirty="0"/>
              <a:t>E</a:t>
            </a:r>
            <a:r>
              <a:rPr kumimoji="1" lang="en-US" altLang="ja-JP" dirty="0"/>
              <a:t>xcel</a:t>
            </a:r>
            <a:r>
              <a:rPr kumimoji="1" lang="ja-JP" altLang="en-US" dirty="0"/>
              <a:t>を積極的に使えばいいのですが、</a:t>
            </a:r>
            <a:r>
              <a:rPr lang="ja-JP" altLang="en-US" dirty="0"/>
              <a:t>大部分が一年生の皆さんには、エクセルの扱い方を知らないのが普通です。</a:t>
            </a:r>
            <a:endParaRPr lang="en-US" altLang="ja-JP" dirty="0"/>
          </a:p>
          <a:p>
            <a:pPr algn="l"/>
            <a:r>
              <a:rPr lang="ja-JP" altLang="en-US" dirty="0"/>
              <a:t>　この統計学では、</a:t>
            </a:r>
            <a:r>
              <a:rPr lang="en-US" altLang="ja-JP" dirty="0"/>
              <a:t>Excel</a:t>
            </a:r>
            <a:r>
              <a:rPr lang="ja-JP" altLang="en-US" dirty="0"/>
              <a:t> の使い方を学びながら、進めてゆこうと思います。</a:t>
            </a:r>
            <a:endParaRPr lang="en-US" altLang="ja-JP" dirty="0"/>
          </a:p>
          <a:p>
            <a:pPr algn="l"/>
            <a:endParaRPr kumimoji="1" lang="ja-JP" altLang="en-US" dirty="0"/>
          </a:p>
        </p:txBody>
      </p:sp>
    </p:spTree>
    <p:extLst>
      <p:ext uri="{BB962C8B-B14F-4D97-AF65-F5344CB8AC3E}">
        <p14:creationId xmlns:p14="http://schemas.microsoft.com/office/powerpoint/2010/main" val="18941509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4E3AF0D-753E-91EC-16A9-D6B4F92609BE}"/>
              </a:ext>
            </a:extLst>
          </p:cNvPr>
          <p:cNvSpPr>
            <a:spLocks noGrp="1"/>
          </p:cNvSpPr>
          <p:nvPr>
            <p:ph type="title"/>
          </p:nvPr>
        </p:nvSpPr>
        <p:spPr/>
        <p:txBody>
          <a:bodyPr/>
          <a:lstStyle/>
          <a:p>
            <a:r>
              <a:rPr lang="ja-JP" altLang="en-US" dirty="0"/>
              <a:t>フィルハンドルを使う</a:t>
            </a:r>
            <a:r>
              <a:rPr lang="en-US" altLang="ja-JP" dirty="0"/>
              <a:t>-2</a:t>
            </a:r>
            <a:endParaRPr kumimoji="1" lang="ja-JP" altLang="en-US" dirty="0"/>
          </a:p>
        </p:txBody>
      </p:sp>
      <p:sp>
        <p:nvSpPr>
          <p:cNvPr id="3" name="コンテンツ プレースホルダー 2">
            <a:extLst>
              <a:ext uri="{FF2B5EF4-FFF2-40B4-BE49-F238E27FC236}">
                <a16:creationId xmlns:a16="http://schemas.microsoft.com/office/drawing/2014/main" id="{6A906467-A909-C684-4FCC-C9615E4C1580}"/>
              </a:ext>
            </a:extLst>
          </p:cNvPr>
          <p:cNvSpPr>
            <a:spLocks noGrp="1"/>
          </p:cNvSpPr>
          <p:nvPr>
            <p:ph idx="1"/>
          </p:nvPr>
        </p:nvSpPr>
        <p:spPr/>
        <p:txBody>
          <a:bodyPr/>
          <a:lstStyle/>
          <a:p>
            <a:r>
              <a:rPr kumimoji="1" lang="ja-JP" altLang="en-US" dirty="0"/>
              <a:t>月曜日と入力して、フィルハンドルで伸ばしてください。</a:t>
            </a:r>
            <a:endParaRPr kumimoji="1" lang="en-US" altLang="ja-JP" dirty="0"/>
          </a:p>
          <a:p>
            <a:r>
              <a:rPr kumimoji="1" lang="ja-JP" altLang="en-US" dirty="0"/>
              <a:t>上下のセルに</a:t>
            </a:r>
            <a:r>
              <a:rPr kumimoji="1" lang="en-US" altLang="ja-JP" dirty="0"/>
              <a:t>1, 2 </a:t>
            </a:r>
            <a:r>
              <a:rPr kumimoji="1" lang="ja-JP" altLang="en-US" dirty="0"/>
              <a:t>と入力し、</a:t>
            </a:r>
            <a:r>
              <a:rPr kumimoji="1" lang="en-US" altLang="ja-JP" dirty="0"/>
              <a:t>2</a:t>
            </a:r>
            <a:r>
              <a:rPr kumimoji="1" lang="ja-JP" altLang="en-US" dirty="0"/>
              <a:t>つのセルを選択し、</a:t>
            </a:r>
            <a:r>
              <a:rPr kumimoji="1" lang="en-US" altLang="ja-JP" dirty="0"/>
              <a:t>2</a:t>
            </a:r>
            <a:r>
              <a:rPr kumimoji="1" lang="ja-JP" altLang="en-US" dirty="0"/>
              <a:t>の入っているセルのフィルハンドルを下にドラッグしてみて下さい。</a:t>
            </a:r>
            <a:endParaRPr kumimoji="1" lang="en-US" altLang="ja-JP" dirty="0"/>
          </a:p>
          <a:p>
            <a:r>
              <a:rPr lang="ja-JP" altLang="en-US" dirty="0"/>
              <a:t>初級者はフィルハンドルの操作だけを知っていれば、困ることはありません。</a:t>
            </a:r>
            <a:endParaRPr lang="en-US" altLang="ja-JP" dirty="0"/>
          </a:p>
          <a:p>
            <a:r>
              <a:rPr kumimoji="1" lang="ja-JP" altLang="en-US" dirty="0"/>
              <a:t>中級者以上になると、何百何千ものコピーが必要になります。そんな時には、ホームタブ→編集→フィルを利用することになります。</a:t>
            </a:r>
            <a:endParaRPr kumimoji="1" lang="en-US" altLang="ja-JP" dirty="0"/>
          </a:p>
          <a:p>
            <a:endParaRPr kumimoji="1" lang="ja-JP" altLang="en-US" dirty="0"/>
          </a:p>
        </p:txBody>
      </p:sp>
    </p:spTree>
    <p:extLst>
      <p:ext uri="{BB962C8B-B14F-4D97-AF65-F5344CB8AC3E}">
        <p14:creationId xmlns:p14="http://schemas.microsoft.com/office/powerpoint/2010/main" val="371430978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64FC98E-63C7-AEA3-0DC3-7A41ECF46B6D}"/>
              </a:ext>
            </a:extLst>
          </p:cNvPr>
          <p:cNvSpPr>
            <a:spLocks noGrp="1"/>
          </p:cNvSpPr>
          <p:nvPr>
            <p:ph type="title"/>
          </p:nvPr>
        </p:nvSpPr>
        <p:spPr/>
        <p:txBody>
          <a:bodyPr/>
          <a:lstStyle/>
          <a:p>
            <a:r>
              <a:rPr kumimoji="1" lang="ja-JP" altLang="en-US" dirty="0"/>
              <a:t>エクセルの基本</a:t>
            </a:r>
          </a:p>
        </p:txBody>
      </p:sp>
      <p:sp>
        <p:nvSpPr>
          <p:cNvPr id="3" name="コンテンツ プレースホルダー 2">
            <a:extLst>
              <a:ext uri="{FF2B5EF4-FFF2-40B4-BE49-F238E27FC236}">
                <a16:creationId xmlns:a16="http://schemas.microsoft.com/office/drawing/2014/main" id="{FB3733B9-80F7-98CE-63EC-5B9FF2131EB5}"/>
              </a:ext>
            </a:extLst>
          </p:cNvPr>
          <p:cNvSpPr>
            <a:spLocks noGrp="1"/>
          </p:cNvSpPr>
          <p:nvPr>
            <p:ph idx="1"/>
          </p:nvPr>
        </p:nvSpPr>
        <p:spPr>
          <a:xfrm>
            <a:off x="680689" y="1312668"/>
            <a:ext cx="7886700" cy="5296287"/>
          </a:xfrm>
        </p:spPr>
        <p:txBody>
          <a:bodyPr/>
          <a:lstStyle/>
          <a:p>
            <a:r>
              <a:rPr kumimoji="1" lang="ja-JP" altLang="en-US" dirty="0"/>
              <a:t>エクセルの起動</a:t>
            </a:r>
            <a:r>
              <a:rPr lang="ja-JP" altLang="en-US" dirty="0"/>
              <a:t>：</a:t>
            </a:r>
            <a:r>
              <a:rPr lang="en-US" altLang="ja-JP" dirty="0"/>
              <a:t>Excel </a:t>
            </a:r>
            <a:r>
              <a:rPr lang="ja-JP" altLang="en-US" dirty="0"/>
              <a:t>のアイコンがタスクバーに無ければ、スタートボタンをクリックして、アイコンを探しクリックする。エクセルはタスクバーにピン止めするとよい。</a:t>
            </a:r>
            <a:endParaRPr lang="en-US" altLang="ja-JP" dirty="0"/>
          </a:p>
          <a:p>
            <a:r>
              <a:rPr kumimoji="1" lang="ja-JP" altLang="en-US" dirty="0"/>
              <a:t>クリック：マウスの左を押してすぐ離すこと。</a:t>
            </a:r>
            <a:endParaRPr kumimoji="1" lang="en-US" altLang="ja-JP" dirty="0"/>
          </a:p>
          <a:p>
            <a:r>
              <a:rPr lang="ja-JP" altLang="en-US" dirty="0"/>
              <a:t>右クリック：マウスの右側をクリックすること。その場所に応じたコマンドがリストアップされる。</a:t>
            </a:r>
            <a:endParaRPr lang="en-US" altLang="ja-JP" dirty="0"/>
          </a:p>
          <a:p>
            <a:r>
              <a:rPr lang="ja-JP" altLang="en-US" dirty="0"/>
              <a:t>ドラッグ：マウスの左を押し下げたまま、マウスを移動させること。</a:t>
            </a:r>
            <a:endParaRPr lang="en-US" altLang="ja-JP" dirty="0"/>
          </a:p>
          <a:p>
            <a:r>
              <a:rPr lang="ja-JP" altLang="en-US" dirty="0"/>
              <a:t>ダブルクリック：</a:t>
            </a:r>
            <a:r>
              <a:rPr lang="en-US" altLang="ja-JP" dirty="0"/>
              <a:t>2</a:t>
            </a:r>
            <a:r>
              <a:rPr lang="ja-JP" altLang="en-US"/>
              <a:t>回続けて素早くクリックすること。カチカチ。</a:t>
            </a:r>
            <a:endParaRPr lang="en-US" altLang="ja-JP" dirty="0"/>
          </a:p>
        </p:txBody>
      </p:sp>
    </p:spTree>
    <p:extLst>
      <p:ext uri="{BB962C8B-B14F-4D97-AF65-F5344CB8AC3E}">
        <p14:creationId xmlns:p14="http://schemas.microsoft.com/office/powerpoint/2010/main" val="255568168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1856476-7D9E-9C39-5530-3FA114298860}"/>
              </a:ext>
            </a:extLst>
          </p:cNvPr>
          <p:cNvSpPr>
            <a:spLocks noGrp="1"/>
          </p:cNvSpPr>
          <p:nvPr>
            <p:ph type="title"/>
          </p:nvPr>
        </p:nvSpPr>
        <p:spPr/>
        <p:txBody>
          <a:bodyPr/>
          <a:lstStyle/>
          <a:p>
            <a:r>
              <a:rPr kumimoji="1" lang="ja-JP" altLang="en-US" dirty="0"/>
              <a:t>エクセルの起動画面</a:t>
            </a:r>
          </a:p>
        </p:txBody>
      </p:sp>
      <p:pic>
        <p:nvPicPr>
          <p:cNvPr id="13" name="コンテンツ プレースホルダー 12">
            <a:extLst>
              <a:ext uri="{FF2B5EF4-FFF2-40B4-BE49-F238E27FC236}">
                <a16:creationId xmlns:a16="http://schemas.microsoft.com/office/drawing/2014/main" id="{8A81744C-987F-1172-62F9-F48E403C4FE7}"/>
              </a:ext>
            </a:extLst>
          </p:cNvPr>
          <p:cNvPicPr>
            <a:picLocks noGrp="1" noChangeAspect="1"/>
          </p:cNvPicPr>
          <p:nvPr>
            <p:ph idx="1"/>
          </p:nvPr>
        </p:nvPicPr>
        <p:blipFill>
          <a:blip r:embed="rId2"/>
          <a:stretch>
            <a:fillRect/>
          </a:stretch>
        </p:blipFill>
        <p:spPr>
          <a:xfrm>
            <a:off x="356839" y="1231966"/>
            <a:ext cx="8378283" cy="5410569"/>
          </a:xfrm>
        </p:spPr>
      </p:pic>
      <p:sp>
        <p:nvSpPr>
          <p:cNvPr id="14" name="正方形/長方形 13">
            <a:extLst>
              <a:ext uri="{FF2B5EF4-FFF2-40B4-BE49-F238E27FC236}">
                <a16:creationId xmlns:a16="http://schemas.microsoft.com/office/drawing/2014/main" id="{E88034B0-C460-E751-E263-56B5EF6BF7D9}"/>
              </a:ext>
            </a:extLst>
          </p:cNvPr>
          <p:cNvSpPr/>
          <p:nvPr/>
        </p:nvSpPr>
        <p:spPr>
          <a:xfrm>
            <a:off x="371707" y="1690689"/>
            <a:ext cx="8363415" cy="651067"/>
          </a:xfrm>
          <a:prstGeom prst="rect">
            <a:avLst/>
          </a:prstGeom>
          <a:noFill/>
        </p:spPr>
        <p:style>
          <a:lnRef idx="2">
            <a:schemeClr val="accent1"/>
          </a:lnRef>
          <a:fillRef idx="1">
            <a:schemeClr val="lt1"/>
          </a:fillRef>
          <a:effectRef idx="0">
            <a:schemeClr val="accent1"/>
          </a:effectRef>
          <a:fontRef idx="minor">
            <a:schemeClr val="dk1"/>
          </a:fontRef>
        </p:style>
        <p:txBody>
          <a:bodyPr rtlCol="0" anchor="ctr"/>
          <a:lstStyle/>
          <a:p>
            <a:pPr algn="ctr"/>
            <a:endParaRPr kumimoji="1" lang="ja-JP" altLang="en-US"/>
          </a:p>
        </p:txBody>
      </p:sp>
      <p:cxnSp>
        <p:nvCxnSpPr>
          <p:cNvPr id="16" name="直線矢印コネクタ 15">
            <a:extLst>
              <a:ext uri="{FF2B5EF4-FFF2-40B4-BE49-F238E27FC236}">
                <a16:creationId xmlns:a16="http://schemas.microsoft.com/office/drawing/2014/main" id="{E7C4C3D1-53E6-2F97-18B9-0CC867CB311B}"/>
              </a:ext>
            </a:extLst>
          </p:cNvPr>
          <p:cNvCxnSpPr/>
          <p:nvPr/>
        </p:nvCxnSpPr>
        <p:spPr>
          <a:xfrm flipV="1">
            <a:off x="3717073" y="2341756"/>
            <a:ext cx="0" cy="100361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8" name="テキスト ボックス 17">
            <a:extLst>
              <a:ext uri="{FF2B5EF4-FFF2-40B4-BE49-F238E27FC236}">
                <a16:creationId xmlns:a16="http://schemas.microsoft.com/office/drawing/2014/main" id="{608C0979-2332-2228-B7E9-5DE4FD702F01}"/>
              </a:ext>
            </a:extLst>
          </p:cNvPr>
          <p:cNvSpPr txBox="1"/>
          <p:nvPr/>
        </p:nvSpPr>
        <p:spPr>
          <a:xfrm>
            <a:off x="3471745" y="3345366"/>
            <a:ext cx="1040779" cy="738664"/>
          </a:xfrm>
          <a:prstGeom prst="rect">
            <a:avLst/>
          </a:prstGeom>
          <a:noFill/>
          <a:ln w="19050">
            <a:solidFill>
              <a:schemeClr val="accent1"/>
            </a:solidFill>
          </a:ln>
        </p:spPr>
        <p:txBody>
          <a:bodyPr wrap="square" rtlCol="0">
            <a:spAutoFit/>
          </a:bodyPr>
          <a:lstStyle/>
          <a:p>
            <a:r>
              <a:rPr kumimoji="1" lang="ja-JP" altLang="en-US" sz="1050" dirty="0"/>
              <a:t>リボン：様々なコマンドが整理されて並んでいます。</a:t>
            </a:r>
          </a:p>
        </p:txBody>
      </p:sp>
      <p:cxnSp>
        <p:nvCxnSpPr>
          <p:cNvPr id="20" name="直線矢印コネクタ 19">
            <a:extLst>
              <a:ext uri="{FF2B5EF4-FFF2-40B4-BE49-F238E27FC236}">
                <a16:creationId xmlns:a16="http://schemas.microsoft.com/office/drawing/2014/main" id="{284F99E0-9504-A466-6ED8-44BA412F9739}"/>
              </a:ext>
            </a:extLst>
          </p:cNvPr>
          <p:cNvCxnSpPr/>
          <p:nvPr/>
        </p:nvCxnSpPr>
        <p:spPr>
          <a:xfrm flipV="1">
            <a:off x="2207941" y="2460702"/>
            <a:ext cx="431181" cy="73598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21" name="テキスト ボックス 20">
            <a:extLst>
              <a:ext uri="{FF2B5EF4-FFF2-40B4-BE49-F238E27FC236}">
                <a16:creationId xmlns:a16="http://schemas.microsoft.com/office/drawing/2014/main" id="{2EC0CA3C-1B6B-DB78-276F-0C9DE9C88635}"/>
              </a:ext>
            </a:extLst>
          </p:cNvPr>
          <p:cNvSpPr txBox="1"/>
          <p:nvPr/>
        </p:nvSpPr>
        <p:spPr>
          <a:xfrm>
            <a:off x="1910575" y="3196683"/>
            <a:ext cx="1129983" cy="577081"/>
          </a:xfrm>
          <a:prstGeom prst="rect">
            <a:avLst/>
          </a:prstGeom>
          <a:noFill/>
          <a:ln w="19050">
            <a:solidFill>
              <a:schemeClr val="accent1"/>
            </a:solidFill>
          </a:ln>
        </p:spPr>
        <p:txBody>
          <a:bodyPr wrap="square" rtlCol="0">
            <a:spAutoFit/>
          </a:bodyPr>
          <a:lstStyle/>
          <a:p>
            <a:r>
              <a:rPr kumimoji="1" lang="ja-JP" altLang="en-US" sz="1050" dirty="0"/>
              <a:t>数式バー：ここで数式の編集をします。</a:t>
            </a:r>
          </a:p>
        </p:txBody>
      </p:sp>
      <p:cxnSp>
        <p:nvCxnSpPr>
          <p:cNvPr id="23" name="直線矢印コネクタ 22">
            <a:extLst>
              <a:ext uri="{FF2B5EF4-FFF2-40B4-BE49-F238E27FC236}">
                <a16:creationId xmlns:a16="http://schemas.microsoft.com/office/drawing/2014/main" id="{AADC6550-D121-CB19-1168-7BA628E42B43}"/>
              </a:ext>
            </a:extLst>
          </p:cNvPr>
          <p:cNvCxnSpPr/>
          <p:nvPr/>
        </p:nvCxnSpPr>
        <p:spPr>
          <a:xfrm>
            <a:off x="7984273" y="6036527"/>
            <a:ext cx="0" cy="55012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24" name="テキスト ボックス 23">
            <a:extLst>
              <a:ext uri="{FF2B5EF4-FFF2-40B4-BE49-F238E27FC236}">
                <a16:creationId xmlns:a16="http://schemas.microsoft.com/office/drawing/2014/main" id="{938F4826-111D-F883-E80E-48ADDCEC105E}"/>
              </a:ext>
            </a:extLst>
          </p:cNvPr>
          <p:cNvSpPr txBox="1"/>
          <p:nvPr/>
        </p:nvSpPr>
        <p:spPr>
          <a:xfrm>
            <a:off x="6861717" y="5782611"/>
            <a:ext cx="1319559" cy="253916"/>
          </a:xfrm>
          <a:prstGeom prst="rect">
            <a:avLst/>
          </a:prstGeom>
          <a:noFill/>
          <a:ln w="19050">
            <a:solidFill>
              <a:schemeClr val="accent1"/>
            </a:solidFill>
          </a:ln>
        </p:spPr>
        <p:txBody>
          <a:bodyPr wrap="square" rtlCol="0">
            <a:spAutoFit/>
          </a:bodyPr>
          <a:lstStyle/>
          <a:p>
            <a:r>
              <a:rPr kumimoji="1" lang="ja-JP" altLang="en-US" sz="1050" dirty="0"/>
              <a:t>ズームスライダー</a:t>
            </a:r>
          </a:p>
        </p:txBody>
      </p:sp>
      <p:sp>
        <p:nvSpPr>
          <p:cNvPr id="25" name="正方形/長方形 24">
            <a:extLst>
              <a:ext uri="{FF2B5EF4-FFF2-40B4-BE49-F238E27FC236}">
                <a16:creationId xmlns:a16="http://schemas.microsoft.com/office/drawing/2014/main" id="{2710FE69-7029-AE37-1927-912B43E087D2}"/>
              </a:ext>
            </a:extLst>
          </p:cNvPr>
          <p:cNvSpPr/>
          <p:nvPr/>
        </p:nvSpPr>
        <p:spPr>
          <a:xfrm>
            <a:off x="371706" y="1468449"/>
            <a:ext cx="4802459" cy="206588"/>
          </a:xfrm>
          <a:prstGeom prst="rect">
            <a:avLst/>
          </a:prstGeom>
          <a:noFill/>
          <a:ln>
            <a:solidFill>
              <a:schemeClr val="accent2">
                <a:lumMod val="75000"/>
              </a:schemeClr>
            </a:solidFill>
          </a:ln>
        </p:spPr>
        <p:style>
          <a:lnRef idx="2">
            <a:schemeClr val="accent1"/>
          </a:lnRef>
          <a:fillRef idx="1">
            <a:schemeClr val="lt1"/>
          </a:fillRef>
          <a:effectRef idx="0">
            <a:schemeClr val="accent1"/>
          </a:effectRef>
          <a:fontRef idx="minor">
            <a:schemeClr val="dk1"/>
          </a:fontRef>
        </p:style>
        <p:txBody>
          <a:bodyPr rtlCol="0" anchor="ctr"/>
          <a:lstStyle/>
          <a:p>
            <a:pPr algn="ctr"/>
            <a:endParaRPr kumimoji="1" lang="ja-JP" altLang="en-US"/>
          </a:p>
        </p:txBody>
      </p:sp>
      <p:cxnSp>
        <p:nvCxnSpPr>
          <p:cNvPr id="27" name="直線矢印コネクタ 26">
            <a:extLst>
              <a:ext uri="{FF2B5EF4-FFF2-40B4-BE49-F238E27FC236}">
                <a16:creationId xmlns:a16="http://schemas.microsoft.com/office/drawing/2014/main" id="{712DB8AE-F58A-A3B7-C11E-9DF6DAC30CEB}"/>
              </a:ext>
            </a:extLst>
          </p:cNvPr>
          <p:cNvCxnSpPr/>
          <p:nvPr/>
        </p:nvCxnSpPr>
        <p:spPr>
          <a:xfrm flipH="1" flipV="1">
            <a:off x="4713249" y="1675037"/>
            <a:ext cx="394010" cy="1291187"/>
          </a:xfrm>
          <a:prstGeom prst="straightConnector1">
            <a:avLst/>
          </a:prstGeom>
          <a:ln w="12700">
            <a:solidFill>
              <a:schemeClr val="accent2">
                <a:lumMod val="75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30" name="テキスト ボックス 29">
            <a:extLst>
              <a:ext uri="{FF2B5EF4-FFF2-40B4-BE49-F238E27FC236}">
                <a16:creationId xmlns:a16="http://schemas.microsoft.com/office/drawing/2014/main" id="{7BD78031-B19B-B288-E073-740FEF4F5C90}"/>
              </a:ext>
            </a:extLst>
          </p:cNvPr>
          <p:cNvSpPr txBox="1"/>
          <p:nvPr/>
        </p:nvSpPr>
        <p:spPr>
          <a:xfrm>
            <a:off x="4910254" y="2966223"/>
            <a:ext cx="1193180" cy="738664"/>
          </a:xfrm>
          <a:prstGeom prst="rect">
            <a:avLst/>
          </a:prstGeom>
          <a:noFill/>
          <a:ln w="19050">
            <a:solidFill>
              <a:schemeClr val="accent2">
                <a:lumMod val="75000"/>
              </a:schemeClr>
            </a:solidFill>
          </a:ln>
        </p:spPr>
        <p:txBody>
          <a:bodyPr wrap="square" rtlCol="0">
            <a:spAutoFit/>
          </a:bodyPr>
          <a:lstStyle/>
          <a:p>
            <a:r>
              <a:rPr kumimoji="1" lang="ja-JP" altLang="en-US" sz="1050" dirty="0"/>
              <a:t>タブ：ここをクリックして、リボンを選択します。</a:t>
            </a:r>
          </a:p>
        </p:txBody>
      </p:sp>
      <p:sp>
        <p:nvSpPr>
          <p:cNvPr id="31" name="正方形/長方形 30">
            <a:extLst>
              <a:ext uri="{FF2B5EF4-FFF2-40B4-BE49-F238E27FC236}">
                <a16:creationId xmlns:a16="http://schemas.microsoft.com/office/drawing/2014/main" id="{C8CC8797-09E9-A196-1207-FCD0656CAD3B}"/>
              </a:ext>
            </a:extLst>
          </p:cNvPr>
          <p:cNvSpPr/>
          <p:nvPr/>
        </p:nvSpPr>
        <p:spPr>
          <a:xfrm>
            <a:off x="1156009" y="1261860"/>
            <a:ext cx="851211" cy="206588"/>
          </a:xfrm>
          <a:prstGeom prst="rect">
            <a:avLst/>
          </a:prstGeom>
          <a:noFill/>
          <a:ln>
            <a:solidFill>
              <a:schemeClr val="bg2">
                <a:lumMod val="25000"/>
              </a:schemeClr>
            </a:solidFill>
          </a:ln>
        </p:spPr>
        <p:style>
          <a:lnRef idx="2">
            <a:schemeClr val="accent1"/>
          </a:lnRef>
          <a:fillRef idx="1">
            <a:schemeClr val="lt1"/>
          </a:fillRef>
          <a:effectRef idx="0">
            <a:schemeClr val="accent1"/>
          </a:effectRef>
          <a:fontRef idx="minor">
            <a:schemeClr val="dk1"/>
          </a:fontRef>
        </p:style>
        <p:txBody>
          <a:bodyPr rtlCol="0" anchor="ctr"/>
          <a:lstStyle/>
          <a:p>
            <a:pPr algn="ctr"/>
            <a:endParaRPr kumimoji="1" lang="ja-JP" altLang="en-US"/>
          </a:p>
        </p:txBody>
      </p:sp>
      <p:cxnSp>
        <p:nvCxnSpPr>
          <p:cNvPr id="33" name="直線矢印コネクタ 32">
            <a:extLst>
              <a:ext uri="{FF2B5EF4-FFF2-40B4-BE49-F238E27FC236}">
                <a16:creationId xmlns:a16="http://schemas.microsoft.com/office/drawing/2014/main" id="{68BAC107-2724-6EAA-1C9D-0FEB6F5C3E09}"/>
              </a:ext>
            </a:extLst>
          </p:cNvPr>
          <p:cNvCxnSpPr/>
          <p:nvPr/>
        </p:nvCxnSpPr>
        <p:spPr>
          <a:xfrm flipV="1">
            <a:off x="1033346" y="1357329"/>
            <a:ext cx="408878" cy="1851267"/>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34" name="テキスト ボックス 33">
            <a:extLst>
              <a:ext uri="{FF2B5EF4-FFF2-40B4-BE49-F238E27FC236}">
                <a16:creationId xmlns:a16="http://schemas.microsoft.com/office/drawing/2014/main" id="{4A3B5B70-26E2-1712-A006-DF1DE2215659}"/>
              </a:ext>
            </a:extLst>
          </p:cNvPr>
          <p:cNvSpPr txBox="1"/>
          <p:nvPr/>
        </p:nvSpPr>
        <p:spPr>
          <a:xfrm>
            <a:off x="564998" y="3201162"/>
            <a:ext cx="1129983" cy="1546577"/>
          </a:xfrm>
          <a:prstGeom prst="rect">
            <a:avLst/>
          </a:prstGeom>
          <a:noFill/>
          <a:ln w="19050">
            <a:solidFill>
              <a:schemeClr val="tx1"/>
            </a:solidFill>
          </a:ln>
        </p:spPr>
        <p:txBody>
          <a:bodyPr wrap="square" rtlCol="0">
            <a:spAutoFit/>
          </a:bodyPr>
          <a:lstStyle/>
          <a:p>
            <a:r>
              <a:rPr kumimoji="1" lang="ja-JP" altLang="en-US" sz="1050" dirty="0"/>
              <a:t>クイックアクセスツールバー：使用頻度の高いコマンドを表示させておきます。</a:t>
            </a:r>
            <a:endParaRPr kumimoji="1" lang="en-US" altLang="ja-JP" sz="1050" dirty="0"/>
          </a:p>
          <a:p>
            <a:r>
              <a:rPr kumimoji="1" lang="ja-JP" altLang="en-US" sz="1050" dirty="0"/>
              <a:t>特に「元に戻す」はミスを取り戻すのに便利です。</a:t>
            </a:r>
          </a:p>
        </p:txBody>
      </p:sp>
      <p:sp>
        <p:nvSpPr>
          <p:cNvPr id="35" name="テキスト ボックス 34">
            <a:extLst>
              <a:ext uri="{FF2B5EF4-FFF2-40B4-BE49-F238E27FC236}">
                <a16:creationId xmlns:a16="http://schemas.microsoft.com/office/drawing/2014/main" id="{9E747D9E-4AB6-8437-EB58-55384C219CB1}"/>
              </a:ext>
            </a:extLst>
          </p:cNvPr>
          <p:cNvSpPr txBox="1"/>
          <p:nvPr/>
        </p:nvSpPr>
        <p:spPr>
          <a:xfrm>
            <a:off x="3423431" y="4516245"/>
            <a:ext cx="2680003" cy="900246"/>
          </a:xfrm>
          <a:prstGeom prst="rect">
            <a:avLst/>
          </a:prstGeom>
          <a:noFill/>
          <a:ln w="19050">
            <a:solidFill>
              <a:schemeClr val="accent1"/>
            </a:solidFill>
          </a:ln>
        </p:spPr>
        <p:txBody>
          <a:bodyPr wrap="square" rtlCol="0">
            <a:spAutoFit/>
          </a:bodyPr>
          <a:lstStyle/>
          <a:p>
            <a:r>
              <a:rPr kumimoji="1" lang="ja-JP" altLang="en-US" sz="1050" dirty="0"/>
              <a:t>セル：一つ一つの長方形をセルと言います。セルはクリックすることでアクティブになります。つまり編集可能となります。また、ドラッグすることにより、複数のセルを選択できます。</a:t>
            </a:r>
          </a:p>
        </p:txBody>
      </p:sp>
      <p:cxnSp>
        <p:nvCxnSpPr>
          <p:cNvPr id="37" name="直線矢印コネクタ 36">
            <a:extLst>
              <a:ext uri="{FF2B5EF4-FFF2-40B4-BE49-F238E27FC236}">
                <a16:creationId xmlns:a16="http://schemas.microsoft.com/office/drawing/2014/main" id="{2EE93EC5-5A85-DF42-041D-2AAEA41A0E2C}"/>
              </a:ext>
            </a:extLst>
          </p:cNvPr>
          <p:cNvCxnSpPr/>
          <p:nvPr/>
        </p:nvCxnSpPr>
        <p:spPr>
          <a:xfrm flipH="1">
            <a:off x="1776761" y="5807432"/>
            <a:ext cx="431180" cy="608236"/>
          </a:xfrm>
          <a:prstGeom prst="straightConnector1">
            <a:avLst/>
          </a:prstGeom>
          <a:ln w="12700">
            <a:tailEnd type="triangle"/>
          </a:ln>
        </p:spPr>
        <p:style>
          <a:lnRef idx="1">
            <a:schemeClr val="accent1"/>
          </a:lnRef>
          <a:fillRef idx="0">
            <a:schemeClr val="accent1"/>
          </a:fillRef>
          <a:effectRef idx="0">
            <a:schemeClr val="accent1"/>
          </a:effectRef>
          <a:fontRef idx="minor">
            <a:schemeClr val="tx1"/>
          </a:fontRef>
        </p:style>
      </p:cxnSp>
      <p:sp>
        <p:nvSpPr>
          <p:cNvPr id="38" name="テキスト ボックス 37">
            <a:extLst>
              <a:ext uri="{FF2B5EF4-FFF2-40B4-BE49-F238E27FC236}">
                <a16:creationId xmlns:a16="http://schemas.microsoft.com/office/drawing/2014/main" id="{AC6B413F-F771-2A9C-7A3D-FA93CDCB9E25}"/>
              </a:ext>
            </a:extLst>
          </p:cNvPr>
          <p:cNvSpPr txBox="1"/>
          <p:nvPr/>
        </p:nvSpPr>
        <p:spPr>
          <a:xfrm>
            <a:off x="1910575" y="5222917"/>
            <a:ext cx="1129983" cy="577081"/>
          </a:xfrm>
          <a:prstGeom prst="rect">
            <a:avLst/>
          </a:prstGeom>
          <a:noFill/>
          <a:ln w="19050">
            <a:solidFill>
              <a:schemeClr val="accent1"/>
            </a:solidFill>
          </a:ln>
        </p:spPr>
        <p:txBody>
          <a:bodyPr wrap="square" rtlCol="0">
            <a:spAutoFit/>
          </a:bodyPr>
          <a:lstStyle/>
          <a:p>
            <a:r>
              <a:rPr kumimoji="1" lang="ja-JP" altLang="en-US" sz="1050" dirty="0"/>
              <a:t>クリックすれば、新しいシートを追加できます。</a:t>
            </a:r>
          </a:p>
        </p:txBody>
      </p:sp>
      <p:cxnSp>
        <p:nvCxnSpPr>
          <p:cNvPr id="39" name="直線矢印コネクタ 38">
            <a:extLst>
              <a:ext uri="{FF2B5EF4-FFF2-40B4-BE49-F238E27FC236}">
                <a16:creationId xmlns:a16="http://schemas.microsoft.com/office/drawing/2014/main" id="{43BE0814-CCA9-FC28-5C61-EF84567F0997}"/>
              </a:ext>
            </a:extLst>
          </p:cNvPr>
          <p:cNvCxnSpPr>
            <a:cxnSpLocks/>
          </p:cNvCxnSpPr>
          <p:nvPr/>
        </p:nvCxnSpPr>
        <p:spPr>
          <a:xfrm flipV="1">
            <a:off x="8110654" y="1414512"/>
            <a:ext cx="468348" cy="1514212"/>
          </a:xfrm>
          <a:prstGeom prst="straightConnector1">
            <a:avLst/>
          </a:prstGeom>
          <a:ln w="12700">
            <a:tailEnd type="triangle"/>
          </a:ln>
        </p:spPr>
        <p:style>
          <a:lnRef idx="1">
            <a:schemeClr val="accent1"/>
          </a:lnRef>
          <a:fillRef idx="0">
            <a:schemeClr val="accent1"/>
          </a:fillRef>
          <a:effectRef idx="0">
            <a:schemeClr val="accent1"/>
          </a:effectRef>
          <a:fontRef idx="minor">
            <a:schemeClr val="tx1"/>
          </a:fontRef>
        </p:style>
      </p:cxnSp>
      <p:sp>
        <p:nvSpPr>
          <p:cNvPr id="41" name="テキスト ボックス 40">
            <a:extLst>
              <a:ext uri="{FF2B5EF4-FFF2-40B4-BE49-F238E27FC236}">
                <a16:creationId xmlns:a16="http://schemas.microsoft.com/office/drawing/2014/main" id="{53731F75-764A-419E-39B4-5529D8BF36AB}"/>
              </a:ext>
            </a:extLst>
          </p:cNvPr>
          <p:cNvSpPr txBox="1"/>
          <p:nvPr/>
        </p:nvSpPr>
        <p:spPr>
          <a:xfrm>
            <a:off x="7188819" y="2922476"/>
            <a:ext cx="1129983" cy="1061829"/>
          </a:xfrm>
          <a:prstGeom prst="rect">
            <a:avLst/>
          </a:prstGeom>
          <a:noFill/>
          <a:ln w="19050">
            <a:solidFill>
              <a:schemeClr val="accent1"/>
            </a:solidFill>
          </a:ln>
        </p:spPr>
        <p:txBody>
          <a:bodyPr wrap="square" rtlCol="0">
            <a:spAutoFit/>
          </a:bodyPr>
          <a:lstStyle/>
          <a:p>
            <a:r>
              <a:rPr kumimoji="1" lang="ja-JP" altLang="en-US" sz="1050" dirty="0"/>
              <a:t>エクセルが終了します。ここをクリックする前に保存されているか確認しましょう。</a:t>
            </a:r>
          </a:p>
        </p:txBody>
      </p:sp>
    </p:spTree>
    <p:extLst>
      <p:ext uri="{BB962C8B-B14F-4D97-AF65-F5344CB8AC3E}">
        <p14:creationId xmlns:p14="http://schemas.microsoft.com/office/powerpoint/2010/main" val="309528531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33FD99F-8044-1AD0-639B-83FF367488F1}"/>
              </a:ext>
            </a:extLst>
          </p:cNvPr>
          <p:cNvSpPr>
            <a:spLocks noGrp="1"/>
          </p:cNvSpPr>
          <p:nvPr>
            <p:ph type="title"/>
          </p:nvPr>
        </p:nvSpPr>
        <p:spPr/>
        <p:txBody>
          <a:bodyPr/>
          <a:lstStyle/>
          <a:p>
            <a:r>
              <a:rPr kumimoji="1" lang="ja-JP" altLang="en-US" dirty="0"/>
              <a:t>文字や数値や数式の入力</a:t>
            </a:r>
          </a:p>
        </p:txBody>
      </p:sp>
      <p:sp>
        <p:nvSpPr>
          <p:cNvPr id="3" name="コンテンツ プレースホルダー 2">
            <a:extLst>
              <a:ext uri="{FF2B5EF4-FFF2-40B4-BE49-F238E27FC236}">
                <a16:creationId xmlns:a16="http://schemas.microsoft.com/office/drawing/2014/main" id="{20B66948-F441-9DE2-04D9-C0767817AA74}"/>
              </a:ext>
            </a:extLst>
          </p:cNvPr>
          <p:cNvSpPr>
            <a:spLocks noGrp="1"/>
          </p:cNvSpPr>
          <p:nvPr>
            <p:ph idx="1"/>
          </p:nvPr>
        </p:nvSpPr>
        <p:spPr>
          <a:xfrm>
            <a:off x="628650" y="1825624"/>
            <a:ext cx="7886700" cy="4597477"/>
          </a:xfrm>
        </p:spPr>
        <p:txBody>
          <a:bodyPr>
            <a:normAutofit lnSpcReduction="10000"/>
          </a:bodyPr>
          <a:lstStyle/>
          <a:p>
            <a:r>
              <a:rPr kumimoji="1" lang="en-US" altLang="ja-JP" dirty="0"/>
              <a:t>Excel </a:t>
            </a:r>
            <a:r>
              <a:rPr lang="ja-JP" altLang="en-US" dirty="0"/>
              <a:t>では、全角文字と半角文字の区別が必要です。名前や住所などは全角文字で、数値や数式は半角文字で入力します。</a:t>
            </a:r>
            <a:endParaRPr lang="en-US" altLang="ja-JP" dirty="0"/>
          </a:p>
          <a:p>
            <a:r>
              <a:rPr kumimoji="1" lang="ja-JP" altLang="en-US" dirty="0"/>
              <a:t>パソコンのタスクバーの右のほうに、「あ」か</a:t>
            </a:r>
            <a:r>
              <a:rPr kumimoji="1" lang="en-US" altLang="ja-JP" dirty="0"/>
              <a:t>[A]</a:t>
            </a:r>
            <a:r>
              <a:rPr kumimoji="1" lang="ja-JP" altLang="en-US" dirty="0"/>
              <a:t>が表示されています。</a:t>
            </a:r>
            <a:r>
              <a:rPr kumimoji="1" lang="en-US" altLang="ja-JP" dirty="0"/>
              <a:t>Windows</a:t>
            </a:r>
            <a:r>
              <a:rPr lang="ja-JP" altLang="en-US" dirty="0"/>
              <a:t>と</a:t>
            </a:r>
            <a:r>
              <a:rPr lang="en-US" altLang="ja-JP" dirty="0"/>
              <a:t>Mac</a:t>
            </a:r>
            <a:r>
              <a:rPr lang="ja-JP" altLang="en-US" dirty="0"/>
              <a:t>では切り替えるキーが違います。</a:t>
            </a:r>
            <a:endParaRPr lang="en-US" altLang="ja-JP" dirty="0"/>
          </a:p>
          <a:p>
            <a:r>
              <a:rPr lang="ja-JP" altLang="en-US" dirty="0"/>
              <a:t>どのセルでも良いですから、全角文字や半角文字を入力して下さい。</a:t>
            </a:r>
            <a:endParaRPr lang="en-US" altLang="ja-JP" dirty="0"/>
          </a:p>
          <a:p>
            <a:r>
              <a:rPr kumimoji="1" lang="ja-JP" altLang="en-US" dirty="0"/>
              <a:t>数式を入れるときは最初に、</a:t>
            </a:r>
            <a:r>
              <a:rPr kumimoji="1" lang="en-US" altLang="ja-JP" dirty="0"/>
              <a:t>”=“</a:t>
            </a:r>
            <a:r>
              <a:rPr lang="ja-JP" altLang="en-US" dirty="0"/>
              <a:t>を入力します。</a:t>
            </a:r>
            <a:endParaRPr lang="en-US" altLang="ja-JP" dirty="0"/>
          </a:p>
          <a:p>
            <a:r>
              <a:rPr lang="en-US" altLang="ja-JP" dirty="0"/>
              <a:t>1/2</a:t>
            </a:r>
            <a:r>
              <a:rPr lang="ja-JP" altLang="en-US" dirty="0"/>
              <a:t>と入力すると日付になります。</a:t>
            </a:r>
            <a:r>
              <a:rPr lang="en-US" altLang="ja-JP" dirty="0"/>
              <a:t>=1/2</a:t>
            </a:r>
            <a:r>
              <a:rPr lang="ja-JP" altLang="en-US" dirty="0"/>
              <a:t>としましょう。</a:t>
            </a:r>
            <a:endParaRPr lang="en-US" altLang="ja-JP" dirty="0"/>
          </a:p>
        </p:txBody>
      </p:sp>
    </p:spTree>
    <p:extLst>
      <p:ext uri="{BB962C8B-B14F-4D97-AF65-F5344CB8AC3E}">
        <p14:creationId xmlns:p14="http://schemas.microsoft.com/office/powerpoint/2010/main" val="296832419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A9FB6F0-755F-B6B1-1F80-145E12B9570F}"/>
              </a:ext>
            </a:extLst>
          </p:cNvPr>
          <p:cNvSpPr>
            <a:spLocks noGrp="1"/>
          </p:cNvSpPr>
          <p:nvPr>
            <p:ph type="title"/>
          </p:nvPr>
        </p:nvSpPr>
        <p:spPr/>
        <p:txBody>
          <a:bodyPr/>
          <a:lstStyle/>
          <a:p>
            <a:r>
              <a:rPr kumimoji="1" lang="ja-JP" altLang="en-US" dirty="0"/>
              <a:t>文字の入力：下のように入力しましょう。</a:t>
            </a:r>
          </a:p>
        </p:txBody>
      </p:sp>
      <p:pic>
        <p:nvPicPr>
          <p:cNvPr id="5" name="コンテンツ プレースホルダー 4">
            <a:extLst>
              <a:ext uri="{FF2B5EF4-FFF2-40B4-BE49-F238E27FC236}">
                <a16:creationId xmlns:a16="http://schemas.microsoft.com/office/drawing/2014/main" id="{CB7904FC-78CF-5142-34D7-72883F4A2A35}"/>
              </a:ext>
            </a:extLst>
          </p:cNvPr>
          <p:cNvPicPr>
            <a:picLocks noGrp="1" noChangeAspect="1"/>
          </p:cNvPicPr>
          <p:nvPr>
            <p:ph idx="1"/>
          </p:nvPr>
        </p:nvPicPr>
        <p:blipFill>
          <a:blip r:embed="rId2"/>
          <a:stretch>
            <a:fillRect/>
          </a:stretch>
        </p:blipFill>
        <p:spPr>
          <a:xfrm>
            <a:off x="628650" y="1735939"/>
            <a:ext cx="3117304" cy="2850929"/>
          </a:xfrm>
        </p:spPr>
      </p:pic>
      <p:pic>
        <p:nvPicPr>
          <p:cNvPr id="7" name="図 6">
            <a:extLst>
              <a:ext uri="{FF2B5EF4-FFF2-40B4-BE49-F238E27FC236}">
                <a16:creationId xmlns:a16="http://schemas.microsoft.com/office/drawing/2014/main" id="{CDF38185-C54B-6C39-B69D-E301DC44F66B}"/>
              </a:ext>
            </a:extLst>
          </p:cNvPr>
          <p:cNvPicPr>
            <a:picLocks noChangeAspect="1"/>
          </p:cNvPicPr>
          <p:nvPr/>
        </p:nvPicPr>
        <p:blipFill>
          <a:blip r:embed="rId3"/>
          <a:stretch>
            <a:fillRect/>
          </a:stretch>
        </p:blipFill>
        <p:spPr>
          <a:xfrm>
            <a:off x="2697499" y="3871824"/>
            <a:ext cx="5716831" cy="2380293"/>
          </a:xfrm>
          <a:prstGeom prst="rect">
            <a:avLst/>
          </a:prstGeom>
        </p:spPr>
      </p:pic>
      <p:sp>
        <p:nvSpPr>
          <p:cNvPr id="9" name="正方形/長方形 8">
            <a:extLst>
              <a:ext uri="{FF2B5EF4-FFF2-40B4-BE49-F238E27FC236}">
                <a16:creationId xmlns:a16="http://schemas.microsoft.com/office/drawing/2014/main" id="{739CF325-7BFC-F34C-4E0E-90BA7BBABA3A}"/>
              </a:ext>
            </a:extLst>
          </p:cNvPr>
          <p:cNvSpPr/>
          <p:nvPr/>
        </p:nvSpPr>
        <p:spPr>
          <a:xfrm>
            <a:off x="5969619" y="4088780"/>
            <a:ext cx="572429" cy="498088"/>
          </a:xfrm>
          <a:prstGeom prst="rect">
            <a:avLst/>
          </a:prstGeom>
          <a:noFill/>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a:p>
        </p:txBody>
      </p:sp>
      <p:cxnSp>
        <p:nvCxnSpPr>
          <p:cNvPr id="11" name="直線矢印コネクタ 10">
            <a:extLst>
              <a:ext uri="{FF2B5EF4-FFF2-40B4-BE49-F238E27FC236}">
                <a16:creationId xmlns:a16="http://schemas.microsoft.com/office/drawing/2014/main" id="{DB96F24C-F591-B01D-27B0-A4C62F7C49D4}"/>
              </a:ext>
            </a:extLst>
          </p:cNvPr>
          <p:cNvCxnSpPr>
            <a:cxnSpLocks/>
          </p:cNvCxnSpPr>
          <p:nvPr/>
        </p:nvCxnSpPr>
        <p:spPr>
          <a:xfrm flipH="1">
            <a:off x="6357317" y="3263590"/>
            <a:ext cx="95521" cy="82519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3" name="テキスト ボックス 12">
            <a:extLst>
              <a:ext uri="{FF2B5EF4-FFF2-40B4-BE49-F238E27FC236}">
                <a16:creationId xmlns:a16="http://schemas.microsoft.com/office/drawing/2014/main" id="{450169D6-278C-DBD6-6BFB-682271E19FEF}"/>
              </a:ext>
            </a:extLst>
          </p:cNvPr>
          <p:cNvSpPr txBox="1"/>
          <p:nvPr/>
        </p:nvSpPr>
        <p:spPr>
          <a:xfrm>
            <a:off x="5969619" y="2309483"/>
            <a:ext cx="1524000" cy="954107"/>
          </a:xfrm>
          <a:prstGeom prst="rect">
            <a:avLst/>
          </a:prstGeom>
          <a:noFill/>
          <a:ln w="12700">
            <a:solidFill>
              <a:schemeClr val="tx1"/>
            </a:solidFill>
          </a:ln>
        </p:spPr>
        <p:txBody>
          <a:bodyPr wrap="square" rtlCol="0">
            <a:spAutoFit/>
          </a:bodyPr>
          <a:lstStyle/>
          <a:p>
            <a:r>
              <a:rPr kumimoji="1" lang="ja-JP" altLang="en-US" sz="1400" dirty="0"/>
              <a:t>アクティブ・セル内の上下左右の文字位置を指定できます</a:t>
            </a:r>
          </a:p>
        </p:txBody>
      </p:sp>
      <p:cxnSp>
        <p:nvCxnSpPr>
          <p:cNvPr id="16" name="直線矢印コネクタ 15">
            <a:extLst>
              <a:ext uri="{FF2B5EF4-FFF2-40B4-BE49-F238E27FC236}">
                <a16:creationId xmlns:a16="http://schemas.microsoft.com/office/drawing/2014/main" id="{DBFE1CF1-FB46-27F7-6E3D-1CB5105546B2}"/>
              </a:ext>
            </a:extLst>
          </p:cNvPr>
          <p:cNvCxnSpPr>
            <a:cxnSpLocks/>
          </p:cNvCxnSpPr>
          <p:nvPr/>
        </p:nvCxnSpPr>
        <p:spPr>
          <a:xfrm flipH="1">
            <a:off x="3745954" y="3375102"/>
            <a:ext cx="351383" cy="182000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20" name="テキスト ボックス 19">
            <a:extLst>
              <a:ext uri="{FF2B5EF4-FFF2-40B4-BE49-F238E27FC236}">
                <a16:creationId xmlns:a16="http://schemas.microsoft.com/office/drawing/2014/main" id="{B2BC7BA4-08F1-917D-B2EE-6CB81D5A667F}"/>
              </a:ext>
            </a:extLst>
          </p:cNvPr>
          <p:cNvSpPr txBox="1"/>
          <p:nvPr/>
        </p:nvSpPr>
        <p:spPr>
          <a:xfrm>
            <a:off x="4008127" y="2435481"/>
            <a:ext cx="1872282" cy="954107"/>
          </a:xfrm>
          <a:prstGeom prst="rect">
            <a:avLst/>
          </a:prstGeom>
          <a:noFill/>
          <a:ln w="12700">
            <a:solidFill>
              <a:schemeClr val="tx1"/>
            </a:solidFill>
          </a:ln>
        </p:spPr>
        <p:txBody>
          <a:bodyPr wrap="square" rtlCol="0">
            <a:spAutoFit/>
          </a:bodyPr>
          <a:lstStyle/>
          <a:p>
            <a:r>
              <a:rPr kumimoji="1" lang="ja-JP" altLang="en-US" sz="1400" dirty="0"/>
              <a:t>この部分にカーソルを合わせ、ドラッグすると、列幅を変更できます。</a:t>
            </a:r>
          </a:p>
        </p:txBody>
      </p:sp>
      <p:cxnSp>
        <p:nvCxnSpPr>
          <p:cNvPr id="21" name="直線矢印コネクタ 20">
            <a:extLst>
              <a:ext uri="{FF2B5EF4-FFF2-40B4-BE49-F238E27FC236}">
                <a16:creationId xmlns:a16="http://schemas.microsoft.com/office/drawing/2014/main" id="{4D4C40C7-FC08-DA0B-0F83-BC4BE9DCB5E8}"/>
              </a:ext>
            </a:extLst>
          </p:cNvPr>
          <p:cNvCxnSpPr>
            <a:cxnSpLocks/>
          </p:cNvCxnSpPr>
          <p:nvPr/>
        </p:nvCxnSpPr>
        <p:spPr>
          <a:xfrm flipH="1">
            <a:off x="1772188" y="1691574"/>
            <a:ext cx="2502445" cy="607349"/>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23" name="テキスト ボックス 22">
            <a:extLst>
              <a:ext uri="{FF2B5EF4-FFF2-40B4-BE49-F238E27FC236}">
                <a16:creationId xmlns:a16="http://schemas.microsoft.com/office/drawing/2014/main" id="{A4C5A565-CAAB-ADF9-7085-7B8D1B9AE64F}"/>
              </a:ext>
            </a:extLst>
          </p:cNvPr>
          <p:cNvSpPr txBox="1"/>
          <p:nvPr/>
        </p:nvSpPr>
        <p:spPr>
          <a:xfrm>
            <a:off x="4274633" y="1565667"/>
            <a:ext cx="2683727" cy="738664"/>
          </a:xfrm>
          <a:prstGeom prst="rect">
            <a:avLst/>
          </a:prstGeom>
          <a:noFill/>
          <a:ln w="12700">
            <a:solidFill>
              <a:schemeClr val="tx1"/>
            </a:solidFill>
          </a:ln>
        </p:spPr>
        <p:txBody>
          <a:bodyPr wrap="square" rtlCol="0">
            <a:spAutoFit/>
          </a:bodyPr>
          <a:lstStyle/>
          <a:p>
            <a:r>
              <a:rPr kumimoji="1" lang="ja-JP" altLang="en-US" sz="1400" dirty="0"/>
              <a:t>この部分にカーソルを合わせ、ダブルクリックすると列幅が自動的に調整されます。</a:t>
            </a:r>
          </a:p>
        </p:txBody>
      </p:sp>
      <p:sp>
        <p:nvSpPr>
          <p:cNvPr id="26" name="四角形: 角を丸くする 25">
            <a:extLst>
              <a:ext uri="{FF2B5EF4-FFF2-40B4-BE49-F238E27FC236}">
                <a16:creationId xmlns:a16="http://schemas.microsoft.com/office/drawing/2014/main" id="{40B643FE-A0A9-89CE-39F1-EBE56E2017C4}"/>
              </a:ext>
            </a:extLst>
          </p:cNvPr>
          <p:cNvSpPr/>
          <p:nvPr/>
        </p:nvSpPr>
        <p:spPr>
          <a:xfrm>
            <a:off x="944137" y="2381277"/>
            <a:ext cx="1102498" cy="2094079"/>
          </a:xfrm>
          <a:prstGeom prst="roundRect">
            <a:avLst/>
          </a:prstGeom>
          <a:noFill/>
        </p:spPr>
        <p:style>
          <a:lnRef idx="2">
            <a:schemeClr val="accent2"/>
          </a:lnRef>
          <a:fillRef idx="1">
            <a:schemeClr val="lt1"/>
          </a:fillRef>
          <a:effectRef idx="0">
            <a:schemeClr val="accent2"/>
          </a:effectRef>
          <a:fontRef idx="minor">
            <a:schemeClr val="dk1"/>
          </a:fontRef>
        </p:style>
        <p:txBody>
          <a:bodyPr rtlCol="0" anchor="ctr"/>
          <a:lstStyle/>
          <a:p>
            <a:pPr algn="ctr"/>
            <a:endParaRPr kumimoji="1" lang="ja-JP" altLang="en-US"/>
          </a:p>
        </p:txBody>
      </p:sp>
    </p:spTree>
    <p:extLst>
      <p:ext uri="{BB962C8B-B14F-4D97-AF65-F5344CB8AC3E}">
        <p14:creationId xmlns:p14="http://schemas.microsoft.com/office/powerpoint/2010/main" val="177456904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21F36FB-CD0F-1899-DCE5-584795CBDA59}"/>
              </a:ext>
            </a:extLst>
          </p:cNvPr>
          <p:cNvSpPr>
            <a:spLocks noGrp="1"/>
          </p:cNvSpPr>
          <p:nvPr>
            <p:ph type="title"/>
          </p:nvPr>
        </p:nvSpPr>
        <p:spPr/>
        <p:txBody>
          <a:bodyPr/>
          <a:lstStyle/>
          <a:p>
            <a:r>
              <a:rPr kumimoji="1" lang="ja-JP" altLang="en-US" dirty="0"/>
              <a:t>入力した文字や数字の消去</a:t>
            </a:r>
          </a:p>
        </p:txBody>
      </p:sp>
      <p:sp>
        <p:nvSpPr>
          <p:cNvPr id="3" name="コンテンツ プレースホルダー 2">
            <a:extLst>
              <a:ext uri="{FF2B5EF4-FFF2-40B4-BE49-F238E27FC236}">
                <a16:creationId xmlns:a16="http://schemas.microsoft.com/office/drawing/2014/main" id="{4F9075C4-864E-6992-D93C-DF35BEA5F901}"/>
              </a:ext>
            </a:extLst>
          </p:cNvPr>
          <p:cNvSpPr>
            <a:spLocks noGrp="1"/>
          </p:cNvSpPr>
          <p:nvPr>
            <p:ph idx="1"/>
          </p:nvPr>
        </p:nvSpPr>
        <p:spPr/>
        <p:txBody>
          <a:bodyPr/>
          <a:lstStyle/>
          <a:p>
            <a:r>
              <a:rPr lang="ja-JP" altLang="en-US" dirty="0"/>
              <a:t>内容を消去したいセルをアクティブにしてから、</a:t>
            </a:r>
            <a:r>
              <a:rPr lang="en-US" altLang="ja-JP" dirty="0"/>
              <a:t>delete </a:t>
            </a:r>
            <a:r>
              <a:rPr lang="ja-JP" altLang="en-US" dirty="0"/>
              <a:t>キーを押して下さい。</a:t>
            </a:r>
            <a:endParaRPr lang="en-US" altLang="ja-JP" dirty="0"/>
          </a:p>
          <a:p>
            <a:r>
              <a:rPr kumimoji="1" lang="ja-JP" altLang="en-US" dirty="0"/>
              <a:t>こだわりのある人は、セルや範囲を選択してから</a:t>
            </a:r>
            <a:r>
              <a:rPr lang="ja-JP" altLang="en-US" dirty="0"/>
              <a:t>ホームタブ→編集→クリアを選んで下さい。</a:t>
            </a:r>
            <a:endParaRPr lang="en-US" altLang="ja-JP" dirty="0"/>
          </a:p>
          <a:p>
            <a:r>
              <a:rPr kumimoji="1" lang="ja-JP" altLang="en-US" dirty="0"/>
              <a:t>あくまでもセルに入っている情報を消去するだけであって、セルを消去するのではありません。</a:t>
            </a:r>
            <a:endParaRPr kumimoji="1" lang="en-US" altLang="ja-JP" dirty="0"/>
          </a:p>
          <a:p>
            <a:r>
              <a:rPr lang="ja-JP" altLang="en-US" dirty="0"/>
              <a:t>中級・上級になってくると、フォントや文字飾りなどに凝る場合が出てきます。そんなときに、書式だけクリアということもできます。貼り付けを行う場合も同様です。</a:t>
            </a:r>
            <a:endParaRPr kumimoji="1" lang="en-US" altLang="ja-JP" dirty="0"/>
          </a:p>
        </p:txBody>
      </p:sp>
    </p:spTree>
    <p:extLst>
      <p:ext uri="{BB962C8B-B14F-4D97-AF65-F5344CB8AC3E}">
        <p14:creationId xmlns:p14="http://schemas.microsoft.com/office/powerpoint/2010/main" val="321028700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0103567-BA01-9232-67CE-FCF2CA9B1B7B}"/>
              </a:ext>
            </a:extLst>
          </p:cNvPr>
          <p:cNvSpPr>
            <a:spLocks noGrp="1"/>
          </p:cNvSpPr>
          <p:nvPr>
            <p:ph type="title"/>
          </p:nvPr>
        </p:nvSpPr>
        <p:spPr/>
        <p:txBody>
          <a:bodyPr/>
          <a:lstStyle/>
          <a:p>
            <a:r>
              <a:rPr kumimoji="1" lang="ja-JP" altLang="en-US" dirty="0"/>
              <a:t>コピー＆ペースト</a:t>
            </a:r>
          </a:p>
        </p:txBody>
      </p:sp>
      <p:sp>
        <p:nvSpPr>
          <p:cNvPr id="3" name="コンテンツ プレースホルダー 2">
            <a:extLst>
              <a:ext uri="{FF2B5EF4-FFF2-40B4-BE49-F238E27FC236}">
                <a16:creationId xmlns:a16="http://schemas.microsoft.com/office/drawing/2014/main" id="{BFC74695-4634-52F0-B728-D9D85B4B7758}"/>
              </a:ext>
            </a:extLst>
          </p:cNvPr>
          <p:cNvSpPr>
            <a:spLocks noGrp="1"/>
          </p:cNvSpPr>
          <p:nvPr>
            <p:ph idx="1"/>
          </p:nvPr>
        </p:nvSpPr>
        <p:spPr>
          <a:xfrm>
            <a:off x="628650" y="1394445"/>
            <a:ext cx="7886700" cy="5355760"/>
          </a:xfrm>
        </p:spPr>
        <p:txBody>
          <a:bodyPr>
            <a:normAutofit/>
          </a:bodyPr>
          <a:lstStyle/>
          <a:p>
            <a:r>
              <a:rPr kumimoji="1" lang="ja-JP" altLang="en-US" dirty="0"/>
              <a:t>どこかセルにある文字や数式をコピーして、たの場所に貼り付ける作業ですが、結構奥深いものがあります。</a:t>
            </a:r>
            <a:endParaRPr kumimoji="1" lang="en-US" altLang="ja-JP" dirty="0"/>
          </a:p>
          <a:p>
            <a:r>
              <a:rPr kumimoji="1" lang="ja-JP" altLang="en-US" dirty="0"/>
              <a:t>一番簡単なのは、コピー元のセルをアクティブにして、</a:t>
            </a:r>
            <a:r>
              <a:rPr kumimoji="1" lang="en-US" altLang="ja-JP" dirty="0" err="1"/>
              <a:t>ctrl+c</a:t>
            </a:r>
            <a:r>
              <a:rPr kumimoji="1" lang="en-US" altLang="ja-JP" dirty="0"/>
              <a:t> </a:t>
            </a:r>
            <a:r>
              <a:rPr kumimoji="1" lang="ja-JP" altLang="en-US" dirty="0"/>
              <a:t>でコピーし、次に貼り付け先のセルをアクティブにして、</a:t>
            </a:r>
            <a:r>
              <a:rPr kumimoji="1" lang="en-US" altLang="ja-JP" dirty="0" err="1"/>
              <a:t>ctrl+v</a:t>
            </a:r>
            <a:r>
              <a:rPr kumimoji="1" lang="en-US" altLang="ja-JP" dirty="0"/>
              <a:t> </a:t>
            </a:r>
            <a:r>
              <a:rPr kumimoji="1" lang="ja-JP" altLang="en-US" dirty="0"/>
              <a:t>とすれば出来上がりです。</a:t>
            </a:r>
            <a:endParaRPr kumimoji="1" lang="en-US" altLang="ja-JP" dirty="0"/>
          </a:p>
          <a:p>
            <a:r>
              <a:rPr lang="ja-JP" altLang="en-US" dirty="0"/>
              <a:t>もちろんセル範囲をコピーして、ペーストすることもできます。</a:t>
            </a:r>
            <a:endParaRPr lang="en-US" altLang="ja-JP" dirty="0"/>
          </a:p>
          <a:p>
            <a:r>
              <a:rPr lang="ja-JP" altLang="en-US" dirty="0"/>
              <a:t>しかし、さっきも言ったように、奥深いものなので、ホームタブの左端のコピー、貼り付けを使った方がいいでしょう。</a:t>
            </a:r>
            <a:endParaRPr lang="en-US" altLang="ja-JP" dirty="0"/>
          </a:p>
          <a:p>
            <a:endParaRPr kumimoji="1" lang="ja-JP" altLang="en-US" dirty="0"/>
          </a:p>
        </p:txBody>
      </p:sp>
    </p:spTree>
    <p:extLst>
      <p:ext uri="{BB962C8B-B14F-4D97-AF65-F5344CB8AC3E}">
        <p14:creationId xmlns:p14="http://schemas.microsoft.com/office/powerpoint/2010/main" val="240471924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64E0506-D19A-ADAC-6782-84DC2CF4C0E7}"/>
              </a:ext>
            </a:extLst>
          </p:cNvPr>
          <p:cNvSpPr>
            <a:spLocks noGrp="1"/>
          </p:cNvSpPr>
          <p:nvPr>
            <p:ph type="title"/>
          </p:nvPr>
        </p:nvSpPr>
        <p:spPr/>
        <p:txBody>
          <a:bodyPr/>
          <a:lstStyle/>
          <a:p>
            <a:r>
              <a:rPr kumimoji="1" lang="ja-JP" altLang="en-US" dirty="0"/>
              <a:t>カット＆ペースト</a:t>
            </a:r>
          </a:p>
        </p:txBody>
      </p:sp>
      <p:sp>
        <p:nvSpPr>
          <p:cNvPr id="3" name="コンテンツ プレースホルダー 2">
            <a:extLst>
              <a:ext uri="{FF2B5EF4-FFF2-40B4-BE49-F238E27FC236}">
                <a16:creationId xmlns:a16="http://schemas.microsoft.com/office/drawing/2014/main" id="{1070FC5B-696B-D492-42BC-81E09BC2F1FE}"/>
              </a:ext>
            </a:extLst>
          </p:cNvPr>
          <p:cNvSpPr>
            <a:spLocks noGrp="1"/>
          </p:cNvSpPr>
          <p:nvPr>
            <p:ph idx="1"/>
          </p:nvPr>
        </p:nvSpPr>
        <p:spPr/>
        <p:txBody>
          <a:bodyPr/>
          <a:lstStyle/>
          <a:p>
            <a:r>
              <a:rPr kumimoji="1" lang="ja-JP" altLang="en-US" dirty="0"/>
              <a:t>コピー＆ペーストと同じく、カットするセルをアクティブにして、</a:t>
            </a:r>
            <a:r>
              <a:rPr kumimoji="1" lang="en-US" altLang="ja-JP" dirty="0" err="1"/>
              <a:t>ctrl+x</a:t>
            </a:r>
            <a:r>
              <a:rPr kumimoji="1" lang="en-US" altLang="ja-JP" dirty="0"/>
              <a:t> </a:t>
            </a:r>
            <a:r>
              <a:rPr kumimoji="1" lang="ja-JP" altLang="en-US" dirty="0"/>
              <a:t>でカットし、移動先のセルをアクティブにして、</a:t>
            </a:r>
            <a:r>
              <a:rPr kumimoji="1" lang="en-US" altLang="ja-JP" dirty="0" err="1"/>
              <a:t>ctrl+v</a:t>
            </a:r>
            <a:r>
              <a:rPr kumimoji="1" lang="en-US" altLang="ja-JP" dirty="0"/>
              <a:t> </a:t>
            </a:r>
            <a:r>
              <a:rPr kumimoji="1" lang="ja-JP" altLang="en-US" dirty="0"/>
              <a:t>とすれば良いのですが、これも奥深いものがあります。</a:t>
            </a:r>
            <a:endParaRPr kumimoji="1" lang="en-US" altLang="ja-JP" dirty="0"/>
          </a:p>
          <a:p>
            <a:r>
              <a:rPr lang="ja-JP" altLang="en-US" dirty="0"/>
              <a:t>移動と考えれば、カットする範囲を選んで、ドラッグにより移動することが出来ます。</a:t>
            </a:r>
            <a:endParaRPr lang="en-US" altLang="ja-JP" dirty="0"/>
          </a:p>
          <a:p>
            <a:r>
              <a:rPr kumimoji="1" lang="ja-JP" altLang="en-US" dirty="0"/>
              <a:t>元のセルの書式設定（フォントや列幅）を変更するのか、しないのか色々</a:t>
            </a:r>
            <a:r>
              <a:rPr kumimoji="1" lang="ja-JP" altLang="en-US"/>
              <a:t>と選択肢が</a:t>
            </a:r>
            <a:r>
              <a:rPr kumimoji="1" lang="ja-JP" altLang="en-US" dirty="0"/>
              <a:t>あります。</a:t>
            </a:r>
            <a:endParaRPr kumimoji="1" lang="en-US" altLang="ja-JP" dirty="0"/>
          </a:p>
          <a:p>
            <a:r>
              <a:rPr lang="ja-JP" altLang="en-US" dirty="0"/>
              <a:t>ここでは深入りしませんが、意識だけはしておいてください。</a:t>
            </a:r>
            <a:endParaRPr kumimoji="1" lang="ja-JP" altLang="en-US" dirty="0"/>
          </a:p>
        </p:txBody>
      </p:sp>
    </p:spTree>
    <p:extLst>
      <p:ext uri="{BB962C8B-B14F-4D97-AF65-F5344CB8AC3E}">
        <p14:creationId xmlns:p14="http://schemas.microsoft.com/office/powerpoint/2010/main" val="313388147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F7C7C51-3563-3291-52D1-0017D2EE2DB7}"/>
              </a:ext>
            </a:extLst>
          </p:cNvPr>
          <p:cNvSpPr>
            <a:spLocks noGrp="1"/>
          </p:cNvSpPr>
          <p:nvPr>
            <p:ph type="title"/>
          </p:nvPr>
        </p:nvSpPr>
        <p:spPr/>
        <p:txBody>
          <a:bodyPr/>
          <a:lstStyle/>
          <a:p>
            <a:r>
              <a:rPr kumimoji="1" lang="ja-JP" altLang="en-US" dirty="0"/>
              <a:t>フィルハンドルを使う</a:t>
            </a:r>
            <a:r>
              <a:rPr lang="en-US" altLang="ja-JP" dirty="0"/>
              <a:t>-1</a:t>
            </a:r>
            <a:endParaRPr kumimoji="1" lang="ja-JP" altLang="en-US" dirty="0"/>
          </a:p>
        </p:txBody>
      </p:sp>
      <p:sp>
        <p:nvSpPr>
          <p:cNvPr id="3" name="コンテンツ プレースホルダー 2">
            <a:extLst>
              <a:ext uri="{FF2B5EF4-FFF2-40B4-BE49-F238E27FC236}">
                <a16:creationId xmlns:a16="http://schemas.microsoft.com/office/drawing/2014/main" id="{7E67FABB-0003-3EC8-3813-5C34C03A0AD0}"/>
              </a:ext>
            </a:extLst>
          </p:cNvPr>
          <p:cNvSpPr>
            <a:spLocks noGrp="1"/>
          </p:cNvSpPr>
          <p:nvPr>
            <p:ph idx="1"/>
          </p:nvPr>
        </p:nvSpPr>
        <p:spPr>
          <a:xfrm>
            <a:off x="628650" y="1825624"/>
            <a:ext cx="7886700" cy="4419059"/>
          </a:xfrm>
        </p:spPr>
        <p:txBody>
          <a:bodyPr/>
          <a:lstStyle/>
          <a:p>
            <a:r>
              <a:rPr kumimoji="1" lang="ja-JP" altLang="en-US" dirty="0"/>
              <a:t>何かセルを選んで下さい。すると、セルの右下に小さな正方形の部位があります。それがフィルハンドルです。</a:t>
            </a:r>
            <a:endParaRPr kumimoji="1" lang="en-US" altLang="ja-JP" dirty="0"/>
          </a:p>
          <a:p>
            <a:r>
              <a:rPr lang="ja-JP" altLang="en-US" dirty="0"/>
              <a:t>そこにカーソルを移動すると、カーソルはプラスの形に変化します。</a:t>
            </a:r>
            <a:endParaRPr lang="en-US" altLang="ja-JP" dirty="0"/>
          </a:p>
          <a:p>
            <a:r>
              <a:rPr kumimoji="1" lang="ja-JP" altLang="en-US" dirty="0"/>
              <a:t>フィルハンドルを右方向や下方向にドラッグすると、アクティブセルの内容が連続してコピーされます。</a:t>
            </a:r>
            <a:endParaRPr lang="en-US" altLang="ja-JP" dirty="0"/>
          </a:p>
          <a:p>
            <a:r>
              <a:rPr lang="ja-JP" altLang="en-US" dirty="0"/>
              <a:t>自分の名前を入力して、フィルハンドルをドラッグしてください。</a:t>
            </a:r>
            <a:endParaRPr lang="en-US" altLang="ja-JP" dirty="0"/>
          </a:p>
          <a:p>
            <a:pPr marL="0" indent="0">
              <a:buNone/>
            </a:pPr>
            <a:endParaRPr kumimoji="1" lang="ja-JP" altLang="en-US" dirty="0"/>
          </a:p>
        </p:txBody>
      </p:sp>
    </p:spTree>
    <p:extLst>
      <p:ext uri="{BB962C8B-B14F-4D97-AF65-F5344CB8AC3E}">
        <p14:creationId xmlns:p14="http://schemas.microsoft.com/office/powerpoint/2010/main" val="4149044607"/>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2013 - 2022"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 2013 - 2022</Template>
  <TotalTime>150</TotalTime>
  <Words>988</Words>
  <Application>Microsoft Office PowerPoint</Application>
  <PresentationFormat>画面に合わせる (4:3)</PresentationFormat>
  <Paragraphs>55</Paragraphs>
  <Slides>10</Slides>
  <Notes>0</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10</vt:i4>
      </vt:variant>
    </vt:vector>
  </HeadingPairs>
  <TitlesOfParts>
    <vt:vector size="14" baseType="lpstr">
      <vt:lpstr>Arial</vt:lpstr>
      <vt:lpstr>Calibri</vt:lpstr>
      <vt:lpstr>Calibri Light</vt:lpstr>
      <vt:lpstr>Office テーマ</vt:lpstr>
      <vt:lpstr>Excel 入門１</vt:lpstr>
      <vt:lpstr>エクセルの基本</vt:lpstr>
      <vt:lpstr>エクセルの起動画面</vt:lpstr>
      <vt:lpstr>文字や数値や数式の入力</vt:lpstr>
      <vt:lpstr>文字の入力：下のように入力しましょう。</vt:lpstr>
      <vt:lpstr>入力した文字や数字の消去</vt:lpstr>
      <vt:lpstr>コピー＆ペースト</vt:lpstr>
      <vt:lpstr>カット＆ペースト</vt:lpstr>
      <vt:lpstr>フィルハンドルを使う-1</vt:lpstr>
      <vt:lpstr>フィルハンドルを使う-2</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Excel 入門１ 統計学１</dc:title>
  <dc:creator>精彦 松尾</dc:creator>
  <cp:lastModifiedBy>精彦 松尾</cp:lastModifiedBy>
  <cp:revision>1</cp:revision>
  <dcterms:created xsi:type="dcterms:W3CDTF">2023-12-18T06:00:29Z</dcterms:created>
  <dcterms:modified xsi:type="dcterms:W3CDTF">2024-06-05T01:40:39Z</dcterms:modified>
</cp:coreProperties>
</file>